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5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7001B-0FD9-46D5-B4BD-57F05483EFA3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A6CE-0421-4116-B32D-FA267DFBC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46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2D410-C679-4015-A7D2-E2DC2047E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700EC1-AF20-435C-8FCE-FB1E9DBDF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58BB13-8635-4801-967A-3D47C6BF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3FD1-8290-480E-97A9-93B7923F4022}" type="datetime1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4CBE20-2BA9-4209-8CCE-E87A5877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9298EC-5253-4027-8447-BE641316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66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110FA-D28F-4817-B4AC-30C14BA1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0D61D9-735B-4E3B-9B5B-785886A1D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427464-A1BA-4CDF-BBC3-0EB9186D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FDBD-CB4C-41F1-ADE8-312A5D28AAFA}" type="datetime1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8B1CE6-7561-4612-A7F7-1DE34419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8E2307-0634-44FF-9168-3AF98A60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96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952EFB-C6F4-43DD-A041-D7865A9C3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67C6AD-74DA-4E3E-96FF-CAA79A979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FD1D8-E0F9-4972-8B2F-AA2C75FC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F6FE-0479-4B86-B2A9-ECE7375EA145}" type="datetime1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D58C13-7F06-4416-A7FB-0E849D0A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F258B9-62AA-4241-84BD-94A05572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21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9D753-6480-4A72-BFC9-480A7FE2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D01849-DCAD-4DA1-8777-EF061B11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74E1E7-578B-4AF8-8F2C-DBF3705E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63-43F2-48E2-B4C4-0AE5340BD4DE}" type="datetime1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6E65F7-CD90-42C1-930B-77613303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A7E9D9-B41D-482D-BA30-E1BE7CA3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63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74C3C-CA52-48E7-8164-FD80A921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6ED4A3-3506-434A-BCDE-7940A93D0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857673-B893-4A21-9DC2-12779727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AABA-C71C-422F-A34C-B61256869003}" type="datetime1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E730D5-6FE6-46FB-B654-FD3C5B52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22A55-D1D1-4DA6-9DD3-CDBCA72B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2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394BE-DE8D-45B8-9E0C-48BD282D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8D4382-267B-4E91-922F-5A4C61EF5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9741C2-67EC-4DC5-A0CB-6B2922453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E45FF3-5043-43B5-961F-092710E4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862E-51B9-4CBE-8421-5CBB77F08584}" type="datetime1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4AB039-DB73-4268-9AD5-B046B3C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C367D4-8917-4D3B-B428-452EDB8F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4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31122-1FDC-4A69-A602-9000DEB9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AEA0D6-6C17-4A6C-95D8-1437BAEB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273EB3-A424-4B7C-BD86-AA8A4DA60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0CB876-A660-4496-BCE0-3BBE011A0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FEFDD6B-F1C3-4D97-89D4-4F4CCFC4F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A9DE59-A91E-47DB-8757-149FFFCA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547D-ACA0-421E-BC8E-F0B56E0C5A0E}" type="datetime1">
              <a:rPr lang="pt-BR" smtClean="0"/>
              <a:t>17/11/2021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0A52EB-BB52-4C2C-B7D0-6FE2B9B1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ABD55A-0E73-4CCE-912A-211F1D03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34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C0C59-5D3B-48AD-A563-47213FC7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A4966F-2AFC-4B86-9F0F-4E4246DE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4A0C-1220-4CF5-A51A-A2F168FD473C}" type="datetime1">
              <a:rPr lang="pt-BR" smtClean="0"/>
              <a:t>17/11/2021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31E9E2-3674-451E-8518-8E1FFB4A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281E4B-1C01-4876-B73E-8E918B0B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4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76F789-AA90-41F3-889A-287CB3A4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4895-29AF-4CCC-A453-2E4E685E0A50}" type="datetime1">
              <a:rPr lang="pt-BR" smtClean="0"/>
              <a:t>17/11/2021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B77827-5AE4-47B5-AC67-B2B88761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8C2DD1-46F6-4FE7-BB9F-8C158790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0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2B19E-3638-4BD1-9112-A57FFA31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B21B0-474B-4F67-A9DA-482DA65D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4036F5-F0C2-4238-9C00-AAB068ACD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4873F6-ED78-4960-859D-B4D92FC4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2E13-2BEA-40F5-85C7-B3271744F8EF}" type="datetime1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3F6893-0F27-4151-893B-B24A7EA6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7E790B-9951-42CF-9454-07254B19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553D-DB42-4881-86A8-A0C8B45B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39F7A36-C0CC-4266-B89C-6C7EE24A3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D873CE-0CE5-4B2B-BD05-63EEC0254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9CA848-48AA-4D0D-A593-D37198BC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39A-E61B-42C7-99F1-403F502C4534}" type="datetime1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B4D894-8F9C-49F0-9BC0-27053273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FBCE96-917C-47F5-B26A-2CA1E18D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15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D93E3A-4ED9-44ED-9A70-22672137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8A9B9B-5297-4A5B-A638-DA559892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220F02-1620-4FA8-8551-1F548218F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6081-F943-454F-BCCF-1B432BA0524C}" type="datetime1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2904E4-05E1-4C79-B730-2825F6F1F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683C2D-C0F0-4C9E-A654-388521A12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FA1A-4D39-4731-A9A8-74BDDE770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5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A1980-6519-47F1-B076-7FD40B1A5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27163"/>
            <a:ext cx="6858000" cy="238760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930AC4-E7AB-41EF-9184-387734165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06838"/>
            <a:ext cx="6858000" cy="1655762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2E03C3B-B4A7-465E-A7D9-8FCD1B680A53}"/>
              </a:ext>
            </a:extLst>
          </p:cNvPr>
          <p:cNvGrpSpPr/>
          <p:nvPr/>
        </p:nvGrpSpPr>
        <p:grpSpPr>
          <a:xfrm>
            <a:off x="189862" y="101600"/>
            <a:ext cx="8764276" cy="1982902"/>
            <a:chOff x="40290" y="0"/>
            <a:chExt cx="8764276" cy="19829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CCAF8BC5-E963-475C-B3E9-045D04A05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76"/>
            <a:stretch/>
          </p:blipFill>
          <p:spPr>
            <a:xfrm>
              <a:off x="2088551" y="0"/>
              <a:ext cx="5296776" cy="1982902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9C9B9B0-AD0D-4B90-8F06-B8EFD3A8A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19" y="633351"/>
              <a:ext cx="965195" cy="1207516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B2A1FE0C-F4A6-4870-9428-AC616EB42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081" y="100426"/>
              <a:ext cx="1196421" cy="496474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5273BCD-2EFC-4D2E-84EC-B05046CC1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0" y="334789"/>
              <a:ext cx="933791" cy="1020461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AADFA93-D0E6-4A8D-8B0A-248F860AF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915" y="23875"/>
              <a:ext cx="918170" cy="857249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E6E7F89-414A-406C-A17D-A0F4754BD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5" b="69122"/>
            <a:stretch/>
          </p:blipFill>
          <p:spPr>
            <a:xfrm>
              <a:off x="7535271" y="1002160"/>
              <a:ext cx="1269295" cy="857249"/>
            </a:xfrm>
            <a:prstGeom prst="rect">
              <a:avLst/>
            </a:prstGeom>
          </p:spPr>
        </p:pic>
      </p:grpSp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367180D9-B3C5-40C8-B2D3-A90B2626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1</a:t>
            </a:fld>
            <a:endParaRPr lang="pt-BR"/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F567EA28-F554-4839-9F83-A6829946910C}"/>
              </a:ext>
            </a:extLst>
          </p:cNvPr>
          <p:cNvSpPr txBox="1">
            <a:spLocks/>
          </p:cNvSpPr>
          <p:nvPr/>
        </p:nvSpPr>
        <p:spPr>
          <a:xfrm>
            <a:off x="1092200" y="5976938"/>
            <a:ext cx="6858000" cy="496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Sessão Temática: </a:t>
            </a:r>
          </a:p>
        </p:txBody>
      </p:sp>
    </p:spTree>
    <p:extLst>
      <p:ext uri="{BB962C8B-B14F-4D97-AF65-F5344CB8AC3E}">
        <p14:creationId xmlns:p14="http://schemas.microsoft.com/office/powerpoint/2010/main" val="81254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A435-4FE5-43B9-A6E3-B3785EEB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11840-19EE-446E-8338-6D69E015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Obs.: Máximo 2 slides.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DAFEAE-19B2-4FEA-8FC6-B18369C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17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A435-4FE5-43B9-A6E3-B3785EEB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11840-19EE-446E-8338-6D69E015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Obs.: Insira o mapa de localização da área de trabalho (se for o caso) e o fluxograma com as etapas metodológicas. Máximo de 2 slides.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5D927-2AB7-42C5-B5F9-5B0C03FD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6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A435-4FE5-43B9-A6E3-B3785EEB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Resultados e 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11840-19EE-446E-8338-6D69E015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Obs.: Adicionar quantos slides forem necessários para apresentação dos resultados, mas evite ultrapassar o número de 5 slides.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52DE33-A70E-4FC7-BF61-17F4A6B9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66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A435-4FE5-43B9-A6E3-B3785EEB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11840-19EE-446E-8338-6D69E015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65A864-7DEA-4090-B2F8-BA3DBA31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66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A435-4FE5-43B9-A6E3-B3785EEB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11840-19EE-446E-8338-6D69E015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2165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Obs.: insira aqui somente as referências citadas nos slides da apresentação.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3D3940-E774-49E0-9CF4-FE60441E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44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A435-4FE5-43B9-A6E3-B3785EEB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11840-19EE-446E-8338-6D69E015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A5BEC7-46E7-49F0-80F4-653EBEDE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1A-4D39-4731-A9A8-74BDDE770BE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785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98</Words>
  <Application>Microsoft Office PowerPoint</Application>
  <PresentationFormat>Apresentação na tela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do Office</vt:lpstr>
      <vt:lpstr>Título</vt:lpstr>
      <vt:lpstr>1. Introdução</vt:lpstr>
      <vt:lpstr>2. Metodologia</vt:lpstr>
      <vt:lpstr>3. Resultados e discussão</vt:lpstr>
      <vt:lpstr>4. Conclusões</vt:lpstr>
      <vt:lpstr>Referências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</dc:creator>
  <cp:lastModifiedBy>Revisor</cp:lastModifiedBy>
  <cp:revision>10</cp:revision>
  <dcterms:created xsi:type="dcterms:W3CDTF">2021-11-17T14:15:42Z</dcterms:created>
  <dcterms:modified xsi:type="dcterms:W3CDTF">2021-11-17T15:23:54Z</dcterms:modified>
</cp:coreProperties>
</file>