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6A4"/>
    <a:srgbClr val="D6EDBD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8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06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11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5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52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55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6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61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64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8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BCE2-F6A1-4A30-81D7-14259F6D132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6CC2-F025-486E-A24C-C208348C9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04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3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Ufrr</dc:creator>
  <cp:lastModifiedBy>joseluis</cp:lastModifiedBy>
  <cp:revision>30</cp:revision>
  <dcterms:created xsi:type="dcterms:W3CDTF">2016-08-29T12:50:07Z</dcterms:created>
  <dcterms:modified xsi:type="dcterms:W3CDTF">2016-08-30T00:27:49Z</dcterms:modified>
</cp:coreProperties>
</file>