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E6A4"/>
    <a:srgbClr val="D6EDBD"/>
    <a:srgbClr val="CAE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157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BCE2-F6A1-4A30-81D7-14259F6D1324}" type="datetimeFigureOut">
              <a:rPr lang="pt-BR" smtClean="0"/>
              <a:t>29/08/2016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6CC2-F025-486E-A24C-C208348C9B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483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BCE2-F6A1-4A30-81D7-14259F6D1324}" type="datetimeFigureOut">
              <a:rPr lang="pt-BR" smtClean="0"/>
              <a:t>29/08/2016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6CC2-F025-486E-A24C-C208348C9B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2061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BCE2-F6A1-4A30-81D7-14259F6D1324}" type="datetimeFigureOut">
              <a:rPr lang="pt-BR" smtClean="0"/>
              <a:t>29/08/2016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6CC2-F025-486E-A24C-C208348C9B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07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BCE2-F6A1-4A30-81D7-14259F6D1324}" type="datetimeFigureOut">
              <a:rPr lang="pt-BR" smtClean="0"/>
              <a:t>29/08/2016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6CC2-F025-486E-A24C-C208348C9B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110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BCE2-F6A1-4A30-81D7-14259F6D1324}" type="datetimeFigureOut">
              <a:rPr lang="pt-BR" smtClean="0"/>
              <a:t>29/08/2016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6CC2-F025-486E-A24C-C208348C9B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0358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BCE2-F6A1-4A30-81D7-14259F6D1324}" type="datetimeFigureOut">
              <a:rPr lang="pt-BR" smtClean="0"/>
              <a:t>29/08/2016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6CC2-F025-486E-A24C-C208348C9B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8522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BCE2-F6A1-4A30-81D7-14259F6D1324}" type="datetimeFigureOut">
              <a:rPr lang="pt-BR" smtClean="0"/>
              <a:t>29/08/2016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6CC2-F025-486E-A24C-C208348C9B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7558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BCE2-F6A1-4A30-81D7-14259F6D1324}" type="datetimeFigureOut">
              <a:rPr lang="pt-BR" smtClean="0"/>
              <a:t>29/08/2016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6CC2-F025-486E-A24C-C208348C9B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9667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BCE2-F6A1-4A30-81D7-14259F6D1324}" type="datetimeFigureOut">
              <a:rPr lang="pt-BR" smtClean="0"/>
              <a:t>29/08/2016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6CC2-F025-486E-A24C-C208348C9B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8617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BCE2-F6A1-4A30-81D7-14259F6D1324}" type="datetimeFigureOut">
              <a:rPr lang="pt-BR" smtClean="0"/>
              <a:t>29/08/2016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6CC2-F025-486E-A24C-C208348C9B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1648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BCE2-F6A1-4A30-81D7-14259F6D1324}" type="datetimeFigureOut">
              <a:rPr lang="pt-BR" smtClean="0"/>
              <a:t>29/08/2016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6CC2-F025-486E-A24C-C208348C9B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9850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1BCE2-F6A1-4A30-81D7-14259F6D1324}" type="datetimeFigureOut">
              <a:rPr lang="pt-BR" smtClean="0"/>
              <a:t>29/08/2016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56CC2-F025-486E-A24C-C208348C9B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1049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231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357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Ufrr</dc:creator>
  <cp:lastModifiedBy>joseluis</cp:lastModifiedBy>
  <cp:revision>30</cp:revision>
  <dcterms:created xsi:type="dcterms:W3CDTF">2016-08-29T12:50:07Z</dcterms:created>
  <dcterms:modified xsi:type="dcterms:W3CDTF">2016-08-30T00:27:49Z</dcterms:modified>
</cp:coreProperties>
</file>