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95" r:id="rId4"/>
  </p:sldMasterIdLst>
  <p:notesMasterIdLst>
    <p:notesMasterId r:id="rId16"/>
  </p:notesMasterIdLst>
  <p:handoutMasterIdLst>
    <p:handoutMasterId r:id="rId17"/>
  </p:handoutMasterIdLst>
  <p:sldIdLst>
    <p:sldId id="277" r:id="rId5"/>
    <p:sldId id="262" r:id="rId6"/>
    <p:sldId id="266" r:id="rId7"/>
    <p:sldId id="267" r:id="rId8"/>
    <p:sldId id="268" r:id="rId9"/>
    <p:sldId id="269" r:id="rId10"/>
    <p:sldId id="270" r:id="rId11"/>
    <p:sldId id="271" r:id="rId12"/>
    <p:sldId id="273" r:id="rId13"/>
    <p:sldId id="275" r:id="rId14"/>
    <p:sldId id="276" r:id="rId15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03" autoAdjust="0"/>
    <p:restoredTop sz="96357" autoAdjust="0"/>
  </p:normalViewPr>
  <p:slideViewPr>
    <p:cSldViewPr snapToGrid="0">
      <p:cViewPr varScale="1">
        <p:scale>
          <a:sx n="87" d="100"/>
          <a:sy n="87" d="100"/>
        </p:scale>
        <p:origin x="132" y="1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9" d="100"/>
          <a:sy n="89" d="100"/>
        </p:scale>
        <p:origin x="303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xmlns="" id="{830594C5-4210-4C0B-94C8-05EA2A2738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xmlns="" id="{9A07B545-CB7B-485B-8848-24C5090D7CC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4F11A08-38EC-47B1-9CA6-727F8E231699}" type="datetime1">
              <a:rPr lang="pt-BR" smtClean="0"/>
              <a:t>09/09/2020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DD9E7E0C-EC12-408D-80EA-659FD94A65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xmlns="" id="{DF952D70-4DD5-4630-8772-5085BDBF1D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1D13D6A-DFDD-4B27-9F53-83C0CD9331E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69633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6967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52DD880-28B9-4CEA-9058-1F521D962F64}" type="datetime1">
              <a:rPr lang="pt-BR" noProof="0" smtClean="0"/>
              <a:t>09/09/2020</a:t>
            </a:fld>
            <a:endParaRPr lang="pt-BR" noProof="0" dirty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A1D7B6F-E65C-42E7-86A5-0A01C6C95227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2954326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A1D7B6F-E65C-42E7-86A5-0A01C6C95227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9068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A1D7B6F-E65C-42E7-86A5-0A01C6C95227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0078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A1D7B6F-E65C-42E7-86A5-0A01C6C95227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23973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A1D7B6F-E65C-42E7-86A5-0A01C6C95227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8246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pt-BR" noProof="0"/>
              <a:t>DD.MM.20AA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t-BR" noProof="0"/>
              <a:t>ADICIONAR UM RODAPÉ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47704970"/>
      </p:ext>
    </p:extLst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pt-BR" noProof="0"/>
              <a:t>DD.MM.20AA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t-BR" noProof="0"/>
              <a:t>ADICIONAR UM RODAPÉ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730454702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pt-BR" noProof="0"/>
              <a:t>DD.MM.20AA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t-BR" noProof="0"/>
              <a:t>ADICIONAR UM RODAPÉ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777568838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 de título com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Elemento gráfico 23">
            <a:extLst>
              <a:ext uri="{FF2B5EF4-FFF2-40B4-BE49-F238E27FC236}">
                <a16:creationId xmlns:a16="http://schemas.microsoft.com/office/drawing/2014/main" xmlns="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orma livre: Forma 37">
              <a:extLst>
                <a:ext uri="{FF2B5EF4-FFF2-40B4-BE49-F238E27FC236}">
                  <a16:creationId xmlns:a16="http://schemas.microsoft.com/office/drawing/2014/main" xmlns="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40" name="Forma livre: Forma 39">
              <a:extLst>
                <a:ext uri="{FF2B5EF4-FFF2-40B4-BE49-F238E27FC236}">
                  <a16:creationId xmlns:a16="http://schemas.microsoft.com/office/drawing/2014/main" xmlns="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41" name="Forma livre: Forma 40">
              <a:extLst>
                <a:ext uri="{FF2B5EF4-FFF2-40B4-BE49-F238E27FC236}">
                  <a16:creationId xmlns:a16="http://schemas.microsoft.com/office/drawing/2014/main" xmlns="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36" name="Forma livre: Forma 35">
              <a:extLst>
                <a:ext uri="{FF2B5EF4-FFF2-40B4-BE49-F238E27FC236}">
                  <a16:creationId xmlns:a16="http://schemas.microsoft.com/office/drawing/2014/main" xmlns="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37" name="Forma livre: Forma 36">
              <a:extLst>
                <a:ext uri="{FF2B5EF4-FFF2-40B4-BE49-F238E27FC236}">
                  <a16:creationId xmlns:a16="http://schemas.microsoft.com/office/drawing/2014/main" xmlns="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39" name="Forma livre: Forma 38">
              <a:extLst>
                <a:ext uri="{FF2B5EF4-FFF2-40B4-BE49-F238E27FC236}">
                  <a16:creationId xmlns:a16="http://schemas.microsoft.com/office/drawing/2014/main" xmlns="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26" name="Forma livre: Forma 25">
              <a:extLst>
                <a:ext uri="{FF2B5EF4-FFF2-40B4-BE49-F238E27FC236}">
                  <a16:creationId xmlns:a16="http://schemas.microsoft.com/office/drawing/2014/main" xmlns="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27" name="Forma livre: Forma 26">
              <a:extLst>
                <a:ext uri="{FF2B5EF4-FFF2-40B4-BE49-F238E27FC236}">
                  <a16:creationId xmlns:a16="http://schemas.microsoft.com/office/drawing/2014/main" xmlns="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28" name="Forma livre: Forma 27">
              <a:extLst>
                <a:ext uri="{FF2B5EF4-FFF2-40B4-BE49-F238E27FC236}">
                  <a16:creationId xmlns:a16="http://schemas.microsoft.com/office/drawing/2014/main" xmlns="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29" name="Forma livre: Forma 28">
              <a:extLst>
                <a:ext uri="{FF2B5EF4-FFF2-40B4-BE49-F238E27FC236}">
                  <a16:creationId xmlns:a16="http://schemas.microsoft.com/office/drawing/2014/main" xmlns="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30" name="Forma livre: Forma 29">
              <a:extLst>
                <a:ext uri="{FF2B5EF4-FFF2-40B4-BE49-F238E27FC236}">
                  <a16:creationId xmlns:a16="http://schemas.microsoft.com/office/drawing/2014/main" xmlns="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31" name="Forma livre: Forma 30">
              <a:extLst>
                <a:ext uri="{FF2B5EF4-FFF2-40B4-BE49-F238E27FC236}">
                  <a16:creationId xmlns:a16="http://schemas.microsoft.com/office/drawing/2014/main" xmlns="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32" name="Forma livre: Forma 31">
              <a:extLst>
                <a:ext uri="{FF2B5EF4-FFF2-40B4-BE49-F238E27FC236}">
                  <a16:creationId xmlns:a16="http://schemas.microsoft.com/office/drawing/2014/main" xmlns="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33" name="Forma livre: Forma 32">
              <a:extLst>
                <a:ext uri="{FF2B5EF4-FFF2-40B4-BE49-F238E27FC236}">
                  <a16:creationId xmlns:a16="http://schemas.microsoft.com/office/drawing/2014/main" xmlns="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35" name="Forma livre: Forma 34">
              <a:extLst>
                <a:ext uri="{FF2B5EF4-FFF2-40B4-BE49-F238E27FC236}">
                  <a16:creationId xmlns:a16="http://schemas.microsoft.com/office/drawing/2014/main" xmlns="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</p:grp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rtlCol="0"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t-BR" noProof="0"/>
              <a:t>CLIQUE PARA EDITAR MESTRE</a:t>
            </a:r>
          </a:p>
        </p:txBody>
      </p:sp>
      <p:sp>
        <p:nvSpPr>
          <p:cNvPr id="42" name="Espaço Reservado para Imagem 26">
            <a:extLst>
              <a:ext uri="{FF2B5EF4-FFF2-40B4-BE49-F238E27FC236}">
                <a16:creationId xmlns:a16="http://schemas.microsoft.com/office/drawing/2014/main" xmlns="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rtlCol="0"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pPr rtl="0"/>
            <a:r>
              <a:rPr lang="pt-BR" noProof="0"/>
              <a:t>Apresentação</a:t>
            </a:r>
            <a:br>
              <a:rPr lang="pt-BR" noProof="0"/>
            </a:br>
            <a:r>
              <a:rPr lang="pt-BR" noProof="0"/>
              <a:t>Título</a:t>
            </a:r>
          </a:p>
        </p:txBody>
      </p:sp>
      <p:sp>
        <p:nvSpPr>
          <p:cNvPr id="45" name="Espaço Reservado para Texto 44">
            <a:extLst>
              <a:ext uri="{FF2B5EF4-FFF2-40B4-BE49-F238E27FC236}">
                <a16:creationId xmlns:a16="http://schemas.microsoft.com/office/drawing/2014/main" xmlns="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 rtlCol="0"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pt-BR" noProof="0"/>
              <a:t>MÊS</a:t>
            </a:r>
            <a:br>
              <a:rPr lang="pt-BR" noProof="0"/>
            </a:br>
            <a:r>
              <a:rPr lang="pt-BR" noProof="0"/>
              <a:t>20AA</a:t>
            </a:r>
          </a:p>
        </p:txBody>
      </p:sp>
    </p:spTree>
    <p:extLst>
      <p:ext uri="{BB962C8B-B14F-4D97-AF65-F5344CB8AC3E}">
        <p14:creationId xmlns:p14="http://schemas.microsoft.com/office/powerpoint/2010/main" val="2946569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de tex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Elemento gráfico 16">
            <a:extLst>
              <a:ext uri="{FF2B5EF4-FFF2-40B4-BE49-F238E27FC236}">
                <a16:creationId xmlns:a16="http://schemas.microsoft.com/office/drawing/2014/main" xmlns="" id="{AD4D64B1-E729-4A4C-8FF7-134EACCE9ED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9" name="Forma livre: Forma 8">
              <a:extLst>
                <a:ext uri="{FF2B5EF4-FFF2-40B4-BE49-F238E27FC236}">
                  <a16:creationId xmlns:a16="http://schemas.microsoft.com/office/drawing/2014/main" xmlns="" id="{57668185-4891-4CEF-B849-B73B1AD90FD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10" name="Forma livre: Forma 9">
              <a:extLst>
                <a:ext uri="{FF2B5EF4-FFF2-40B4-BE49-F238E27FC236}">
                  <a16:creationId xmlns:a16="http://schemas.microsoft.com/office/drawing/2014/main" xmlns="" id="{2A3C1BE6-5446-49A0-9C65-D92077D0E911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</p:grp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xmlns="" id="{BC7C1B33-ECEC-4E34-B218-27830F70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BR" noProof="0"/>
              <a:t>DD.MM.20AA</a:t>
            </a:r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xmlns="" id="{2D31CE7A-B999-4982-BCDD-EEC4E9A23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/>
              <a:t>ADICIONAR UM RODAPÉ</a:t>
            </a:r>
          </a:p>
        </p:txBody>
      </p:sp>
      <p:sp>
        <p:nvSpPr>
          <p:cNvPr id="7" name="Espaço Reservado para o Número do Slide 6">
            <a:extLst>
              <a:ext uri="{FF2B5EF4-FFF2-40B4-BE49-F238E27FC236}">
                <a16:creationId xmlns:a16="http://schemas.microsoft.com/office/drawing/2014/main" xmlns="" id="{B6317B1B-B559-4F47-A9AB-834EB93A8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pt-BR" noProof="0" smtClean="0"/>
              <a:t>‹nº›</a:t>
            </a:fld>
            <a:endParaRPr lang="pt-BR" noProof="0"/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xmlns="" id="{23F3C396-D7E8-4134-99CB-83AC5015781D}"/>
              </a:ext>
            </a:extLst>
          </p:cNvPr>
          <p:cNvGrpSpPr/>
          <p:nvPr userDrawn="1"/>
        </p:nvGrpSpPr>
        <p:grpSpPr>
          <a:xfrm flipH="1">
            <a:off x="7321677" y="587196"/>
            <a:ext cx="4885313" cy="1632656"/>
            <a:chOff x="-26126" y="587196"/>
            <a:chExt cx="4885313" cy="1632656"/>
          </a:xfrm>
        </p:grpSpPr>
        <p:sp>
          <p:nvSpPr>
            <p:cNvPr id="11" name="Elemento gráfico 23">
              <a:extLst>
                <a:ext uri="{FF2B5EF4-FFF2-40B4-BE49-F238E27FC236}">
                  <a16:creationId xmlns:a16="http://schemas.microsoft.com/office/drawing/2014/main" xmlns="" id="{545A4C09-DA17-4F53-9893-7152B53CD712}"/>
                </a:ext>
              </a:extLst>
            </p:cNvPr>
            <p:cNvSpPr/>
            <p:nvPr userDrawn="1"/>
          </p:nvSpPr>
          <p:spPr>
            <a:xfrm>
              <a:off x="-24517" y="970945"/>
              <a:ext cx="4593600" cy="1238400"/>
            </a:xfrm>
            <a:custGeom>
              <a:avLst/>
              <a:gdLst>
                <a:gd name="connsiteX0" fmla="*/ 3451384 w 3457575"/>
                <a:gd name="connsiteY0" fmla="*/ 842439 h 942975"/>
                <a:gd name="connsiteX1" fmla="*/ 3367564 w 3457575"/>
                <a:gd name="connsiteY1" fmla="*/ 44244 h 942975"/>
                <a:gd name="connsiteX2" fmla="*/ 7144 w 3457575"/>
                <a:gd name="connsiteY2" fmla="*/ 129969 h 942975"/>
                <a:gd name="connsiteX3" fmla="*/ 7144 w 3457575"/>
                <a:gd name="connsiteY3" fmla="*/ 936736 h 942975"/>
                <a:gd name="connsiteX4" fmla="*/ 3451384 w 3457575"/>
                <a:gd name="connsiteY4" fmla="*/ 842439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7575" h="942975">
                  <a:moveTo>
                    <a:pt x="3451384" y="842439"/>
                  </a:moveTo>
                  <a:lnTo>
                    <a:pt x="3367564" y="44244"/>
                  </a:lnTo>
                  <a:cubicBezTo>
                    <a:pt x="3367564" y="44244"/>
                    <a:pt x="2172176" y="-81486"/>
                    <a:pt x="7144" y="129969"/>
                  </a:cubicBezTo>
                  <a:lnTo>
                    <a:pt x="7144" y="936736"/>
                  </a:lnTo>
                  <a:cubicBezTo>
                    <a:pt x="1989296" y="739569"/>
                    <a:pt x="3451384" y="842439"/>
                    <a:pt x="3451384" y="84243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alpha val="10000"/>
                  </a:schemeClr>
                </a:gs>
                <a:gs pos="88000">
                  <a:schemeClr val="accent2">
                    <a:alpha val="50000"/>
                  </a:schemeClr>
                </a:gs>
              </a:gsLst>
              <a:lin ang="108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12" name="Elemento gráfico 6">
              <a:extLst>
                <a:ext uri="{FF2B5EF4-FFF2-40B4-BE49-F238E27FC236}">
                  <a16:creationId xmlns:a16="http://schemas.microsoft.com/office/drawing/2014/main" xmlns="" id="{2D92C53E-EB06-4CBC-A335-BC3156E96896}"/>
                </a:ext>
              </a:extLst>
            </p:cNvPr>
            <p:cNvSpPr/>
            <p:nvPr userDrawn="1"/>
          </p:nvSpPr>
          <p:spPr>
            <a:xfrm>
              <a:off x="-26126" y="587196"/>
              <a:ext cx="4885313" cy="1632656"/>
            </a:xfrm>
            <a:custGeom>
              <a:avLst/>
              <a:gdLst>
                <a:gd name="connsiteX0" fmla="*/ 12607 w 4885312"/>
                <a:gd name="connsiteY0" fmla="*/ 1627544 h 1632656"/>
                <a:gd name="connsiteX1" fmla="*/ 4876404 w 4885312"/>
                <a:gd name="connsiteY1" fmla="*/ 1073201 h 1632656"/>
                <a:gd name="connsiteX2" fmla="*/ 4765029 w 4885312"/>
                <a:gd name="connsiteY2" fmla="*/ 12607 h 1632656"/>
                <a:gd name="connsiteX3" fmla="*/ 12607 w 4885312"/>
                <a:gd name="connsiteY3" fmla="*/ 554294 h 1632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5312" h="1632656">
                  <a:moveTo>
                    <a:pt x="12607" y="1627544"/>
                  </a:moveTo>
                  <a:lnTo>
                    <a:pt x="4876404" y="1073201"/>
                  </a:lnTo>
                  <a:lnTo>
                    <a:pt x="4765029" y="12607"/>
                  </a:lnTo>
                  <a:lnTo>
                    <a:pt x="12607" y="554294"/>
                  </a:lnTo>
                  <a:close/>
                </a:path>
              </a:pathLst>
            </a:custGeom>
            <a:gradFill flip="none" rotWithShape="1">
              <a:gsLst>
                <a:gs pos="9000">
                  <a:schemeClr val="accent1"/>
                </a:gs>
                <a:gs pos="100000">
                  <a:schemeClr val="accent2"/>
                </a:gs>
              </a:gsLst>
              <a:lin ang="360000" scaled="0"/>
              <a:tileRect/>
            </a:gradFill>
            <a:ln w="126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</p:grpSp>
      <p:sp>
        <p:nvSpPr>
          <p:cNvPr id="16" name="Título 1">
            <a:extLst>
              <a:ext uri="{FF2B5EF4-FFF2-40B4-BE49-F238E27FC236}">
                <a16:creationId xmlns:a16="http://schemas.microsoft.com/office/drawing/2014/main" xmlns="" id="{D3A443B5-C60C-4149-99AA-5309F8B41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360000">
            <a:off x="7354844" y="895259"/>
            <a:ext cx="4735459" cy="1012583"/>
          </a:xfrm>
        </p:spPr>
        <p:txBody>
          <a:bodyPr rtlCol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pt-BR" noProof="0"/>
              <a:t>Layout de texto 2</a:t>
            </a:r>
          </a:p>
        </p:txBody>
      </p:sp>
      <p:sp>
        <p:nvSpPr>
          <p:cNvPr id="17" name="Espaço Reservado para Texto 2">
            <a:extLst>
              <a:ext uri="{FF2B5EF4-FFF2-40B4-BE49-F238E27FC236}">
                <a16:creationId xmlns:a16="http://schemas.microsoft.com/office/drawing/2014/main" xmlns="" id="{D901BA76-252C-47D8-A48A-ECBA799BFCC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79053" y="2442380"/>
            <a:ext cx="3913632" cy="804672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18" name="Espaço Reservado para Texto 16">
            <a:extLst>
              <a:ext uri="{FF2B5EF4-FFF2-40B4-BE49-F238E27FC236}">
                <a16:creationId xmlns:a16="http://schemas.microsoft.com/office/drawing/2014/main" xmlns="" id="{9D30E37C-4282-4FD1-9238-5F541F189EC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32841" y="3401290"/>
            <a:ext cx="4347933" cy="693295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Clr>
                <a:schemeClr val="accent2"/>
              </a:buClr>
              <a:buNone/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20" name="Espaço Reservado para Texto 16">
            <a:extLst>
              <a:ext uri="{FF2B5EF4-FFF2-40B4-BE49-F238E27FC236}">
                <a16:creationId xmlns:a16="http://schemas.microsoft.com/office/drawing/2014/main" xmlns="" id="{2B21A588-9CF1-4122-959A-D1A3DA672BD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932841" y="4200309"/>
            <a:ext cx="4347933" cy="1408743"/>
          </a:xfrm>
        </p:spPr>
        <p:txBody>
          <a:bodyPr rtlCol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grpSp>
        <p:nvGrpSpPr>
          <p:cNvPr id="22" name="Elemento gráfico 20">
            <a:extLst>
              <a:ext uri="{FF2B5EF4-FFF2-40B4-BE49-F238E27FC236}">
                <a16:creationId xmlns:a16="http://schemas.microsoft.com/office/drawing/2014/main" xmlns="" id="{15D5C0A2-3C70-442D-AAF6-E16ADACDBF4F}"/>
              </a:ext>
            </a:extLst>
          </p:cNvPr>
          <p:cNvGrpSpPr/>
          <p:nvPr/>
        </p:nvGrpSpPr>
        <p:grpSpPr>
          <a:xfrm>
            <a:off x="-12667" y="-12667"/>
            <a:ext cx="6418971" cy="6160919"/>
            <a:chOff x="-12667" y="-12667"/>
            <a:chExt cx="6418971" cy="6160919"/>
          </a:xfrm>
        </p:grpSpPr>
        <p:sp>
          <p:nvSpPr>
            <p:cNvPr id="23" name="Forma livre: Forma 22">
              <a:extLst>
                <a:ext uri="{FF2B5EF4-FFF2-40B4-BE49-F238E27FC236}">
                  <a16:creationId xmlns:a16="http://schemas.microsoft.com/office/drawing/2014/main" xmlns="" id="{DBA690C0-CF33-41CB-B76C-FC462F39BB66}"/>
                </a:ext>
              </a:extLst>
            </p:cNvPr>
            <p:cNvSpPr/>
            <p:nvPr/>
          </p:nvSpPr>
          <p:spPr>
            <a:xfrm>
              <a:off x="0" y="4388743"/>
              <a:ext cx="6396137" cy="1759509"/>
            </a:xfrm>
            <a:custGeom>
              <a:avLst/>
              <a:gdLst>
                <a:gd name="connsiteX0" fmla="*/ 6346644 w 6418971"/>
                <a:gd name="connsiteY0" fmla="*/ 12667 h 1776000"/>
                <a:gd name="connsiteX1" fmla="*/ 12667 w 6418971"/>
                <a:gd name="connsiteY1" fmla="*/ 456667 h 1776000"/>
                <a:gd name="connsiteX2" fmla="*/ 12667 w 6418971"/>
                <a:gd name="connsiteY2" fmla="*/ 1772176 h 1776000"/>
                <a:gd name="connsiteX3" fmla="*/ 6408804 w 6418971"/>
                <a:gd name="connsiteY3" fmla="*/ 909547 h 1776000"/>
                <a:gd name="connsiteX4" fmla="*/ 6346644 w 6418971"/>
                <a:gd name="connsiteY4" fmla="*/ 12667 h 1776000"/>
                <a:gd name="connsiteX0" fmla="*/ 6333977 w 6396137"/>
                <a:gd name="connsiteY0" fmla="*/ 0 h 1759509"/>
                <a:gd name="connsiteX1" fmla="*/ 0 w 6396137"/>
                <a:gd name="connsiteY1" fmla="*/ 444000 h 1759509"/>
                <a:gd name="connsiteX2" fmla="*/ 0 w 6396137"/>
                <a:gd name="connsiteY2" fmla="*/ 1759509 h 1759509"/>
                <a:gd name="connsiteX3" fmla="*/ 6396137 w 6396137"/>
                <a:gd name="connsiteY3" fmla="*/ 834832 h 1759509"/>
                <a:gd name="connsiteX4" fmla="*/ 6333977 w 6396137"/>
                <a:gd name="connsiteY4" fmla="*/ 0 h 1759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96137" h="1759509">
                  <a:moveTo>
                    <a:pt x="6333977" y="0"/>
                  </a:moveTo>
                  <a:lnTo>
                    <a:pt x="0" y="444000"/>
                  </a:lnTo>
                  <a:lnTo>
                    <a:pt x="0" y="1759509"/>
                  </a:lnTo>
                  <a:cubicBezTo>
                    <a:pt x="1074480" y="1438560"/>
                    <a:pt x="3085166" y="949003"/>
                    <a:pt x="6396137" y="834832"/>
                  </a:cubicBezTo>
                  <a:cubicBezTo>
                    <a:pt x="6369497" y="303301"/>
                    <a:pt x="6333977" y="0"/>
                    <a:pt x="6333977" y="0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0"/>
                  </a:schemeClr>
                </a:gs>
                <a:gs pos="100000">
                  <a:schemeClr val="accent5">
                    <a:alpha val="6000"/>
                  </a:schemeClr>
                </a:gs>
              </a:gsLst>
              <a:lin ang="10800000" scaled="1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24" name="Forma livre: Forma 23">
              <a:extLst>
                <a:ext uri="{FF2B5EF4-FFF2-40B4-BE49-F238E27FC236}">
                  <a16:creationId xmlns:a16="http://schemas.microsoft.com/office/drawing/2014/main" xmlns="" id="{36D855DB-2DC5-479D-94A0-542899B6911B}"/>
                </a:ext>
              </a:extLst>
            </p:cNvPr>
            <p:cNvSpPr/>
            <p:nvPr/>
          </p:nvSpPr>
          <p:spPr>
            <a:xfrm>
              <a:off x="-12667" y="-12667"/>
              <a:ext cx="6418971" cy="5683200"/>
            </a:xfrm>
            <a:custGeom>
              <a:avLst/>
              <a:gdLst>
                <a:gd name="connsiteX0" fmla="*/ 12667 w 6418971"/>
                <a:gd name="connsiteY0" fmla="*/ 5681913 h 5683200"/>
                <a:gd name="connsiteX1" fmla="*/ 6408804 w 6418971"/>
                <a:gd name="connsiteY1" fmla="*/ 5234107 h 5683200"/>
                <a:gd name="connsiteX2" fmla="*/ 6043456 w 6418971"/>
                <a:gd name="connsiteY2" fmla="*/ 12667 h 5683200"/>
                <a:gd name="connsiteX3" fmla="*/ 12667 w 6418971"/>
                <a:gd name="connsiteY3" fmla="*/ 12667 h 568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8971" h="5683200">
                  <a:moveTo>
                    <a:pt x="12667" y="5681913"/>
                  </a:moveTo>
                  <a:lnTo>
                    <a:pt x="6408804" y="5234107"/>
                  </a:lnTo>
                  <a:lnTo>
                    <a:pt x="6043456" y="12667"/>
                  </a:lnTo>
                  <a:lnTo>
                    <a:pt x="12667" y="12667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840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25" name="Forma livre: Forma 24">
              <a:extLst>
                <a:ext uri="{FF2B5EF4-FFF2-40B4-BE49-F238E27FC236}">
                  <a16:creationId xmlns:a16="http://schemas.microsoft.com/office/drawing/2014/main" xmlns="" id="{C2DADFD8-5DEE-449A-A576-39F98BB2A88B}"/>
                </a:ext>
              </a:extLst>
            </p:cNvPr>
            <p:cNvSpPr/>
            <p:nvPr/>
          </p:nvSpPr>
          <p:spPr>
            <a:xfrm>
              <a:off x="-12667" y="-12667"/>
              <a:ext cx="6114514" cy="5404114"/>
            </a:xfrm>
            <a:custGeom>
              <a:avLst/>
              <a:gdLst>
                <a:gd name="connsiteX0" fmla="*/ 6080244 w 6114514"/>
                <a:gd name="connsiteY0" fmla="*/ 4942336 h 5404114"/>
                <a:gd name="connsiteX1" fmla="*/ 12667 w 6114514"/>
                <a:gd name="connsiteY1" fmla="*/ 5367307 h 5404114"/>
                <a:gd name="connsiteX2" fmla="*/ 12667 w 6114514"/>
                <a:gd name="connsiteY2" fmla="*/ 5392679 h 5404114"/>
                <a:gd name="connsiteX3" fmla="*/ 6095467 w 6114514"/>
                <a:gd name="connsiteY3" fmla="*/ 4966439 h 5404114"/>
                <a:gd name="connsiteX4" fmla="*/ 6108153 w 6114514"/>
                <a:gd name="connsiteY4" fmla="*/ 4966439 h 5404114"/>
                <a:gd name="connsiteX5" fmla="*/ 5761833 w 6114514"/>
                <a:gd name="connsiteY5" fmla="*/ 12667 h 5404114"/>
                <a:gd name="connsiteX6" fmla="*/ 5736462 w 6114514"/>
                <a:gd name="connsiteY6" fmla="*/ 12667 h 5404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14514" h="5404114">
                  <a:moveTo>
                    <a:pt x="6080244" y="4942336"/>
                  </a:moveTo>
                  <a:lnTo>
                    <a:pt x="12667" y="5367307"/>
                  </a:lnTo>
                  <a:lnTo>
                    <a:pt x="12667" y="5392679"/>
                  </a:lnTo>
                  <a:lnTo>
                    <a:pt x="6095467" y="4966439"/>
                  </a:lnTo>
                  <a:lnTo>
                    <a:pt x="6108153" y="4966439"/>
                  </a:lnTo>
                  <a:lnTo>
                    <a:pt x="5761833" y="12667"/>
                  </a:lnTo>
                  <a:lnTo>
                    <a:pt x="5736462" y="12667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</p:grpSp>
      <p:sp>
        <p:nvSpPr>
          <p:cNvPr id="27" name="Espaço Reservado para Imagem 26">
            <a:extLst>
              <a:ext uri="{FF2B5EF4-FFF2-40B4-BE49-F238E27FC236}">
                <a16:creationId xmlns:a16="http://schemas.microsoft.com/office/drawing/2014/main" xmlns="" id="{BBA8375B-3CE5-468D-91DF-8151963A953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694" y="0"/>
            <a:ext cx="6065966" cy="5355825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5966" h="5408602">
                <a:moveTo>
                  <a:pt x="693" y="5408602"/>
                </a:moveTo>
                <a:cubicBezTo>
                  <a:pt x="4546" y="3609465"/>
                  <a:pt x="-2683" y="1799137"/>
                  <a:pt x="1170" y="0"/>
                </a:cubicBezTo>
                <a:lnTo>
                  <a:pt x="5725098" y="841"/>
                </a:lnTo>
                <a:lnTo>
                  <a:pt x="6065966" y="4979386"/>
                </a:lnTo>
                <a:lnTo>
                  <a:pt x="693" y="5408602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</p:spTree>
    <p:extLst>
      <p:ext uri="{BB962C8B-B14F-4D97-AF65-F5344CB8AC3E}">
        <p14:creationId xmlns:p14="http://schemas.microsoft.com/office/powerpoint/2010/main" val="42142481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is conteúdos com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Elemento gráfico 16">
            <a:extLst>
              <a:ext uri="{FF2B5EF4-FFF2-40B4-BE49-F238E27FC236}">
                <a16:creationId xmlns:a16="http://schemas.microsoft.com/office/drawing/2014/main" xmlns="" id="{6E486D59-536F-433A-BA1F-E5D8171D28EE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9" name="Forma livre: Forma 18">
              <a:extLst>
                <a:ext uri="{FF2B5EF4-FFF2-40B4-BE49-F238E27FC236}">
                  <a16:creationId xmlns:a16="http://schemas.microsoft.com/office/drawing/2014/main" xmlns="" id="{A58001F8-106A-42FB-834D-9A42C409CE0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20" name="Forma livre: Forma 19">
              <a:extLst>
                <a:ext uri="{FF2B5EF4-FFF2-40B4-BE49-F238E27FC236}">
                  <a16:creationId xmlns:a16="http://schemas.microsoft.com/office/drawing/2014/main" xmlns="" id="{12C44DFF-8C15-44EB-9668-D72BDBCAC7EB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</p:grp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xmlns="" id="{69CEAA8A-68C1-422B-827F-B9BB0A5DBA9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32739" y="2647949"/>
            <a:ext cx="4593600" cy="600075"/>
          </a:xfrm>
        </p:spPr>
        <p:txBody>
          <a:bodyPr rtlCol="0"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Título da seção 1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xmlns="" id="{C7EF9F20-7EC3-4301-8D75-2F88B498A5B5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030139" y="3248025"/>
            <a:ext cx="4573338" cy="2311872"/>
          </a:xfr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xmlns="" id="{701F359F-D118-4F66-A9AB-3A95DC285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/>
              <a:t>ADICIONAR UM RODAPÉ</a:t>
            </a:r>
          </a:p>
        </p:txBody>
      </p:sp>
      <p:sp>
        <p:nvSpPr>
          <p:cNvPr id="9" name="Espaço Reservado para o Número do Slide 8">
            <a:extLst>
              <a:ext uri="{FF2B5EF4-FFF2-40B4-BE49-F238E27FC236}">
                <a16:creationId xmlns:a16="http://schemas.microsoft.com/office/drawing/2014/main" xmlns="" id="{068CC05F-AFDC-44E7-8014-867EBAC6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10" name="Elemento gráfico 23">
            <a:extLst>
              <a:ext uri="{FF2B5EF4-FFF2-40B4-BE49-F238E27FC236}">
                <a16:creationId xmlns:a16="http://schemas.microsoft.com/office/drawing/2014/main" xmlns="" id="{69BE7BF4-3069-409E-BFA9-64375BC3D04B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/>
          </a:p>
        </p:txBody>
      </p:sp>
      <p:sp>
        <p:nvSpPr>
          <p:cNvPr id="11" name="Elemento gráfico 6">
            <a:extLst>
              <a:ext uri="{FF2B5EF4-FFF2-40B4-BE49-F238E27FC236}">
                <a16:creationId xmlns:a16="http://schemas.microsoft.com/office/drawing/2014/main" xmlns="" id="{F3C766CD-B979-4D7C-8A2C-417E79767E3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/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xmlns="" id="{D10447CE-8352-418F-9BA9-B6C2160B93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0561" y="849316"/>
            <a:ext cx="3923299" cy="1042492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pt-BR" noProof="0"/>
              <a:t>Comparação</a:t>
            </a:r>
          </a:p>
        </p:txBody>
      </p:sp>
      <p:sp>
        <p:nvSpPr>
          <p:cNvPr id="15" name="Espaço Reservado para Texto 2">
            <a:extLst>
              <a:ext uri="{FF2B5EF4-FFF2-40B4-BE49-F238E27FC236}">
                <a16:creationId xmlns:a16="http://schemas.microsoft.com/office/drawing/2014/main" xmlns="" id="{D440566B-A9B8-43D7-AF31-EC51D5850D0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207364" y="2647949"/>
            <a:ext cx="5076010" cy="600075"/>
          </a:xfrm>
        </p:spPr>
        <p:txBody>
          <a:bodyPr rtlCol="0"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Título da seção 1</a:t>
            </a:r>
          </a:p>
        </p:txBody>
      </p:sp>
      <p:sp>
        <p:nvSpPr>
          <p:cNvPr id="16" name="Espaço Reservado para Conteúdo 3">
            <a:extLst>
              <a:ext uri="{FF2B5EF4-FFF2-40B4-BE49-F238E27FC236}">
                <a16:creationId xmlns:a16="http://schemas.microsoft.com/office/drawing/2014/main" xmlns="" id="{159211AA-05DE-48A1-97CC-3BE597E71490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207363" y="3248025"/>
            <a:ext cx="5073411" cy="2311872"/>
          </a:xfr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</p:txBody>
      </p:sp>
      <p:sp>
        <p:nvSpPr>
          <p:cNvPr id="17" name="Espaço Reservado para Texto 2">
            <a:extLst>
              <a:ext uri="{FF2B5EF4-FFF2-40B4-BE49-F238E27FC236}">
                <a16:creationId xmlns:a16="http://schemas.microsoft.com/office/drawing/2014/main" xmlns="" id="{79FCC9E8-58D0-4280-842F-285B2710BA14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676900" y="1374622"/>
            <a:ext cx="5202936" cy="1115568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22" name="Forma livre: Forma 21">
            <a:extLst>
              <a:ext uri="{FF2B5EF4-FFF2-40B4-BE49-F238E27FC236}">
                <a16:creationId xmlns:a16="http://schemas.microsoft.com/office/drawing/2014/main" xmlns="" id="{0313A844-31D3-4D0D-8043-C498865AF65B}"/>
              </a:ext>
            </a:extLst>
          </p:cNvPr>
          <p:cNvSpPr/>
          <p:nvPr/>
        </p:nvSpPr>
        <p:spPr>
          <a:xfrm>
            <a:off x="4200902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/>
          </a:p>
        </p:txBody>
      </p:sp>
      <p:sp>
        <p:nvSpPr>
          <p:cNvPr id="23" name="Forma livre: Forma 22">
            <a:extLst>
              <a:ext uri="{FF2B5EF4-FFF2-40B4-BE49-F238E27FC236}">
                <a16:creationId xmlns:a16="http://schemas.microsoft.com/office/drawing/2014/main" xmlns="" id="{8948DAA4-D083-418A-B253-F1F56A7613B3}"/>
              </a:ext>
            </a:extLst>
          </p:cNvPr>
          <p:cNvSpPr/>
          <p:nvPr/>
        </p:nvSpPr>
        <p:spPr>
          <a:xfrm>
            <a:off x="4406705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51458" t="10702" r="5240" b="-85592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5389701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Elemento gráfico 16">
            <a:extLst>
              <a:ext uri="{FF2B5EF4-FFF2-40B4-BE49-F238E27FC236}">
                <a16:creationId xmlns:a16="http://schemas.microsoft.com/office/drawing/2014/main" xmlns="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orma Livre: Forma 11">
              <a:extLst>
                <a:ext uri="{FF2B5EF4-FFF2-40B4-BE49-F238E27FC236}">
                  <a16:creationId xmlns:a16="http://schemas.microsoft.com/office/drawing/2014/main" xmlns="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13" name="Forma livre: Forma 12">
              <a:extLst>
                <a:ext uri="{FF2B5EF4-FFF2-40B4-BE49-F238E27FC236}">
                  <a16:creationId xmlns:a16="http://schemas.microsoft.com/office/drawing/2014/main" xmlns="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</p:grp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/>
              <a:t>ADICIONAR UM RODAPÉ</a:t>
            </a:r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xmlns="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6" name="Elemento gráfico 23">
            <a:extLst>
              <a:ext uri="{FF2B5EF4-FFF2-40B4-BE49-F238E27FC236}">
                <a16:creationId xmlns:a16="http://schemas.microsoft.com/office/drawing/2014/main" xmlns="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/>
          </a:p>
        </p:txBody>
      </p:sp>
      <p:sp>
        <p:nvSpPr>
          <p:cNvPr id="7" name="Elemento gráfico 6">
            <a:extLst>
              <a:ext uri="{FF2B5EF4-FFF2-40B4-BE49-F238E27FC236}">
                <a16:creationId xmlns:a16="http://schemas.microsoft.com/office/drawing/2014/main" xmlns="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xmlns="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pt-BR" noProof="0"/>
              <a:t>Slide de gráfico</a:t>
            </a:r>
          </a:p>
        </p:txBody>
      </p:sp>
      <p:sp>
        <p:nvSpPr>
          <p:cNvPr id="10" name="Espaço Reservado para Texto 2">
            <a:extLst>
              <a:ext uri="{FF2B5EF4-FFF2-40B4-BE49-F238E27FC236}">
                <a16:creationId xmlns:a16="http://schemas.microsoft.com/office/drawing/2014/main" xmlns="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755778"/>
            <a:ext cx="2724912" cy="226771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23" name="Espaço reservado para gráfico 21">
            <a:extLst>
              <a:ext uri="{FF2B5EF4-FFF2-40B4-BE49-F238E27FC236}">
                <a16:creationId xmlns:a16="http://schemas.microsoft.com/office/drawing/2014/main" xmlns="" id="{DD959D31-8095-4F0E-8AA3-33ABE262D130}"/>
              </a:ext>
            </a:extLst>
          </p:cNvPr>
          <p:cNvSpPr>
            <a:spLocks noGrp="1"/>
          </p:cNvSpPr>
          <p:nvPr>
            <p:ph type="chart" sz="quarter" idx="14" hasCustomPrompt="1"/>
          </p:nvPr>
        </p:nvSpPr>
        <p:spPr>
          <a:xfrm>
            <a:off x="5159375" y="1347788"/>
            <a:ext cx="6121400" cy="4090987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pt-BR" noProof="0"/>
              <a:t>Clique no ícone para adicionar o gráfico</a:t>
            </a:r>
          </a:p>
        </p:txBody>
      </p:sp>
      <p:sp>
        <p:nvSpPr>
          <p:cNvPr id="27" name="Forma livre: Forma 26">
            <a:extLst>
              <a:ext uri="{FF2B5EF4-FFF2-40B4-BE49-F238E27FC236}">
                <a16:creationId xmlns:a16="http://schemas.microsoft.com/office/drawing/2014/main" xmlns="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/>
          </a:p>
        </p:txBody>
      </p:sp>
      <p:sp>
        <p:nvSpPr>
          <p:cNvPr id="28" name="Forma livre: Forma 27">
            <a:extLst>
              <a:ext uri="{FF2B5EF4-FFF2-40B4-BE49-F238E27FC236}">
                <a16:creationId xmlns:a16="http://schemas.microsoft.com/office/drawing/2014/main" xmlns="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9798445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Elemento gráfico 16">
            <a:extLst>
              <a:ext uri="{FF2B5EF4-FFF2-40B4-BE49-F238E27FC236}">
                <a16:creationId xmlns:a16="http://schemas.microsoft.com/office/drawing/2014/main" xmlns="" id="{A6C11E25-2AF0-4EBF-905C-81BDCFB5E4C8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7" name="Forma livre: Forma 6">
              <a:extLst>
                <a:ext uri="{FF2B5EF4-FFF2-40B4-BE49-F238E27FC236}">
                  <a16:creationId xmlns:a16="http://schemas.microsoft.com/office/drawing/2014/main" xmlns="" id="{9D892266-5EB4-4DE9-BB23-F21047C71611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8" name="Forma livre: Forma 7">
              <a:extLst>
                <a:ext uri="{FF2B5EF4-FFF2-40B4-BE49-F238E27FC236}">
                  <a16:creationId xmlns:a16="http://schemas.microsoft.com/office/drawing/2014/main" xmlns="" id="{ADD8BBD5-9B7C-4CF3-9606-41DC9C0151B9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</p:grp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xmlns="" id="{4C97017C-1C1C-4B7D-A1F6-792FC58C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/>
              <a:t>ADICIONAR UM RODAPÉ</a:t>
            </a:r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xmlns="" id="{1247CDBA-2DF6-4122-86A8-F7C1A644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pt-BR" noProof="0" smtClean="0"/>
              <a:t>‹nº›</a:t>
            </a:fld>
            <a:endParaRPr lang="pt-BR" noProof="0"/>
          </a:p>
        </p:txBody>
      </p:sp>
      <p:grpSp>
        <p:nvGrpSpPr>
          <p:cNvPr id="9" name="Elemento gráfico 4">
            <a:extLst>
              <a:ext uri="{FF2B5EF4-FFF2-40B4-BE49-F238E27FC236}">
                <a16:creationId xmlns:a16="http://schemas.microsoft.com/office/drawing/2014/main" xmlns="" id="{EA075FD4-B92A-4706-AF9F-516E4D97661A}"/>
              </a:ext>
            </a:extLst>
          </p:cNvPr>
          <p:cNvGrpSpPr/>
          <p:nvPr/>
        </p:nvGrpSpPr>
        <p:grpSpPr>
          <a:xfrm>
            <a:off x="3101009" y="-12694"/>
            <a:ext cx="9094808" cy="5689901"/>
            <a:chOff x="227974" y="-12694"/>
            <a:chExt cx="11967843" cy="5689901"/>
          </a:xfrm>
        </p:grpSpPr>
        <p:sp>
          <p:nvSpPr>
            <p:cNvPr id="10" name="Forma livre: Forma 9">
              <a:extLst>
                <a:ext uri="{FF2B5EF4-FFF2-40B4-BE49-F238E27FC236}">
                  <a16:creationId xmlns:a16="http://schemas.microsoft.com/office/drawing/2014/main" xmlns="" id="{CC47232B-AA36-4054-91B9-8A58B1EB5A7C}"/>
                </a:ext>
              </a:extLst>
            </p:cNvPr>
            <p:cNvSpPr/>
            <p:nvPr/>
          </p:nvSpPr>
          <p:spPr>
            <a:xfrm>
              <a:off x="227974" y="-12694"/>
              <a:ext cx="2146414" cy="5677200"/>
            </a:xfrm>
            <a:custGeom>
              <a:avLst/>
              <a:gdLst>
                <a:gd name="connsiteX0" fmla="*/ 1684102 w 2146413"/>
                <a:gd name="connsiteY0" fmla="*/ 12694 h 5677200"/>
                <a:gd name="connsiteX1" fmla="*/ 12694 w 2146413"/>
                <a:gd name="connsiteY1" fmla="*/ 508020 h 5677200"/>
                <a:gd name="connsiteX2" fmla="*/ 1184966 w 2146413"/>
                <a:gd name="connsiteY2" fmla="*/ 5677194 h 5677200"/>
                <a:gd name="connsiteX3" fmla="*/ 2136246 w 2146413"/>
                <a:gd name="connsiteY3" fmla="*/ 5494304 h 5677200"/>
                <a:gd name="connsiteX4" fmla="*/ 1945736 w 2146413"/>
                <a:gd name="connsiteY4" fmla="*/ 12694 h 5677200"/>
                <a:gd name="connsiteX5" fmla="*/ 1684102 w 2146413"/>
                <a:gd name="connsiteY5" fmla="*/ 12694 h 567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46413" h="5677200">
                  <a:moveTo>
                    <a:pt x="1684102" y="12694"/>
                  </a:moveTo>
                  <a:cubicBezTo>
                    <a:pt x="1158295" y="151131"/>
                    <a:pt x="12694" y="508020"/>
                    <a:pt x="12694" y="508020"/>
                  </a:cubicBezTo>
                  <a:cubicBezTo>
                    <a:pt x="12694" y="508020"/>
                    <a:pt x="764574" y="1905094"/>
                    <a:pt x="1184966" y="5677194"/>
                  </a:cubicBezTo>
                  <a:cubicBezTo>
                    <a:pt x="1404688" y="5606070"/>
                    <a:pt x="2136246" y="5494304"/>
                    <a:pt x="2136246" y="5494304"/>
                  </a:cubicBezTo>
                  <a:cubicBezTo>
                    <a:pt x="2136246" y="5494304"/>
                    <a:pt x="1963517" y="568983"/>
                    <a:pt x="1945736" y="12694"/>
                  </a:cubicBezTo>
                  <a:lnTo>
                    <a:pt x="1684102" y="12694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accent5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11" name="Forma livre: Forma 10">
              <a:extLst>
                <a:ext uri="{FF2B5EF4-FFF2-40B4-BE49-F238E27FC236}">
                  <a16:creationId xmlns:a16="http://schemas.microsoft.com/office/drawing/2014/main" xmlns="" id="{A10FD2C3-F226-42E6-A01E-50BAFB037D89}"/>
                </a:ext>
              </a:extLst>
            </p:cNvPr>
            <p:cNvSpPr/>
            <p:nvPr/>
          </p:nvSpPr>
          <p:spPr>
            <a:xfrm>
              <a:off x="866818" y="-12694"/>
              <a:ext cx="11328999" cy="5689901"/>
            </a:xfrm>
            <a:custGeom>
              <a:avLst/>
              <a:gdLst>
                <a:gd name="connsiteX0" fmla="*/ 11322642 w 11328999"/>
                <a:gd name="connsiteY0" fmla="*/ 4653519 h 5689900"/>
                <a:gd name="connsiteX1" fmla="*/ 11322642 w 11328999"/>
                <a:gd name="connsiteY1" fmla="*/ 12694 h 5689900"/>
                <a:gd name="connsiteX2" fmla="*/ 12694 w 11328999"/>
                <a:gd name="connsiteY2" fmla="*/ 12694 h 5689900"/>
                <a:gd name="connsiteX3" fmla="*/ 560093 w 11328999"/>
                <a:gd name="connsiteY3" fmla="*/ 5689894 h 5689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28999" h="5689900">
                  <a:moveTo>
                    <a:pt x="11322642" y="4653519"/>
                  </a:moveTo>
                  <a:lnTo>
                    <a:pt x="11322642" y="12694"/>
                  </a:lnTo>
                  <a:lnTo>
                    <a:pt x="12694" y="12694"/>
                  </a:lnTo>
                  <a:lnTo>
                    <a:pt x="560093" y="568989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13" name="Forma livre: Forma 12">
              <a:extLst>
                <a:ext uri="{FF2B5EF4-FFF2-40B4-BE49-F238E27FC236}">
                  <a16:creationId xmlns:a16="http://schemas.microsoft.com/office/drawing/2014/main" xmlns="" id="{D326E1C1-191D-4CBC-9151-C6FB8AFCA679}"/>
                </a:ext>
              </a:extLst>
            </p:cNvPr>
            <p:cNvSpPr/>
            <p:nvPr/>
          </p:nvSpPr>
          <p:spPr>
            <a:xfrm>
              <a:off x="1152583" y="-12694"/>
              <a:ext cx="11036884" cy="5410486"/>
            </a:xfrm>
            <a:custGeom>
              <a:avLst/>
              <a:gdLst>
                <a:gd name="connsiteX0" fmla="*/ 11036877 w 11036883"/>
                <a:gd name="connsiteY0" fmla="*/ 4372834 h 5410485"/>
                <a:gd name="connsiteX1" fmla="*/ 555013 w 11036883"/>
                <a:gd name="connsiteY1" fmla="*/ 5382538 h 5410485"/>
                <a:gd name="connsiteX2" fmla="*/ 38095 w 11036883"/>
                <a:gd name="connsiteY2" fmla="*/ 12694 h 5410485"/>
                <a:gd name="connsiteX3" fmla="*/ 12694 w 11036883"/>
                <a:gd name="connsiteY3" fmla="*/ 12694 h 5410485"/>
                <a:gd name="connsiteX4" fmla="*/ 530881 w 11036883"/>
                <a:gd name="connsiteY4" fmla="*/ 5396509 h 5410485"/>
                <a:gd name="connsiteX5" fmla="*/ 532151 w 11036883"/>
                <a:gd name="connsiteY5" fmla="*/ 5409209 h 5410485"/>
                <a:gd name="connsiteX6" fmla="*/ 11036877 w 11036883"/>
                <a:gd name="connsiteY6" fmla="*/ 4398236 h 5410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36883" h="5410485">
                  <a:moveTo>
                    <a:pt x="11036877" y="4372834"/>
                  </a:moveTo>
                  <a:lnTo>
                    <a:pt x="555013" y="5382538"/>
                  </a:lnTo>
                  <a:lnTo>
                    <a:pt x="38095" y="12694"/>
                  </a:lnTo>
                  <a:lnTo>
                    <a:pt x="12694" y="12694"/>
                  </a:lnTo>
                  <a:lnTo>
                    <a:pt x="530881" y="5396509"/>
                  </a:lnTo>
                  <a:lnTo>
                    <a:pt x="532151" y="5409209"/>
                  </a:lnTo>
                  <a:lnTo>
                    <a:pt x="11036877" y="4398236"/>
                  </a:lnTo>
                  <a:close/>
                </a:path>
              </a:pathLst>
            </a:custGeom>
            <a:solidFill>
              <a:schemeClr val="bg1"/>
            </a:soli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</p:grpSp>
      <p:sp>
        <p:nvSpPr>
          <p:cNvPr id="16" name="Espaço Reservado para Texto 3">
            <a:extLst>
              <a:ext uri="{FF2B5EF4-FFF2-40B4-BE49-F238E27FC236}">
                <a16:creationId xmlns:a16="http://schemas.microsoft.com/office/drawing/2014/main" xmlns="" id="{768D53E4-BBD0-4F2E-B5E9-1CDB627A84B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94969" y="2282951"/>
            <a:ext cx="3055579" cy="340271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108000" rIns="108000" bIns="108000" rtlCol="0" anchor="ctr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2000" b="1">
                <a:solidFill>
                  <a:schemeClr val="bg1"/>
                </a:solidFill>
              </a:defRPr>
            </a:lvl1pPr>
          </a:lstStyle>
          <a:p>
            <a:pPr marL="228600" lvl="0" indent="-228600" rtl="0"/>
            <a:r>
              <a:rPr lang="pt-BR" noProof="0"/>
              <a:t>EDITAR ESTILOS DE TEXTO MESTRE</a:t>
            </a:r>
          </a:p>
        </p:txBody>
      </p:sp>
      <p:sp>
        <p:nvSpPr>
          <p:cNvPr id="20" name="Espaço Reservado para Imagem 19">
            <a:extLst>
              <a:ext uri="{FF2B5EF4-FFF2-40B4-BE49-F238E27FC236}">
                <a16:creationId xmlns:a16="http://schemas.microsoft.com/office/drawing/2014/main" xmlns="" id="{C9B40841-64AD-4F36-A387-1216248472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703978" y="1"/>
            <a:ext cx="8495014" cy="5685664"/>
          </a:xfrm>
          <a:custGeom>
            <a:avLst/>
            <a:gdLst>
              <a:gd name="connsiteX0" fmla="*/ 0 w 10973163"/>
              <a:gd name="connsiteY0" fmla="*/ 0 h 5778507"/>
              <a:gd name="connsiteX1" fmla="*/ 10973163 w 10973163"/>
              <a:gd name="connsiteY1" fmla="*/ 0 h 5778507"/>
              <a:gd name="connsiteX2" fmla="*/ 10973163 w 10973163"/>
              <a:gd name="connsiteY2" fmla="*/ 4708234 h 5778507"/>
              <a:gd name="connsiteX3" fmla="*/ 637629 w 10973163"/>
              <a:gd name="connsiteY3" fmla="*/ 5778507 h 5778507"/>
              <a:gd name="connsiteX4" fmla="*/ 513924 w 10973163"/>
              <a:gd name="connsiteY4" fmla="*/ 5778507 h 5778507"/>
              <a:gd name="connsiteX5" fmla="*/ 0 w 10973163"/>
              <a:gd name="connsiteY5" fmla="*/ 11 h 5778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3163" h="5778507">
                <a:moveTo>
                  <a:pt x="0" y="0"/>
                </a:moveTo>
                <a:lnTo>
                  <a:pt x="10973163" y="0"/>
                </a:lnTo>
                <a:lnTo>
                  <a:pt x="10973163" y="4708234"/>
                </a:lnTo>
                <a:lnTo>
                  <a:pt x="637629" y="5778507"/>
                </a:lnTo>
                <a:lnTo>
                  <a:pt x="513924" y="5778507"/>
                </a:lnTo>
                <a:lnTo>
                  <a:pt x="0" y="11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5" name="Título 22">
            <a:extLst>
              <a:ext uri="{FF2B5EF4-FFF2-40B4-BE49-F238E27FC236}">
                <a16:creationId xmlns:a16="http://schemas.microsoft.com/office/drawing/2014/main" xmlns="" id="{A7AAB7EE-08F8-4859-95A3-BAB2909A0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-61166" y="919125"/>
            <a:ext cx="3890555" cy="1091949"/>
          </a:xfrm>
          <a:custGeom>
            <a:avLst/>
            <a:gdLst>
              <a:gd name="connsiteX0" fmla="*/ 0 w 4011780"/>
              <a:gd name="connsiteY0" fmla="*/ 916770 h 916770"/>
              <a:gd name="connsiteX1" fmla="*/ 229193 w 4011780"/>
              <a:gd name="connsiteY1" fmla="*/ 0 h 916770"/>
              <a:gd name="connsiteX2" fmla="*/ 3782588 w 4011780"/>
              <a:gd name="connsiteY2" fmla="*/ 0 h 916770"/>
              <a:gd name="connsiteX3" fmla="*/ 4011780 w 4011780"/>
              <a:gd name="connsiteY3" fmla="*/ 916770 h 916770"/>
              <a:gd name="connsiteX4" fmla="*/ 0 w 4011780"/>
              <a:gd name="connsiteY4" fmla="*/ 916770 h 916770"/>
              <a:gd name="connsiteX0" fmla="*/ 0 w 4187844"/>
              <a:gd name="connsiteY0" fmla="*/ 916770 h 1051526"/>
              <a:gd name="connsiteX1" fmla="*/ 229193 w 4187844"/>
              <a:gd name="connsiteY1" fmla="*/ 0 h 1051526"/>
              <a:gd name="connsiteX2" fmla="*/ 3782588 w 4187844"/>
              <a:gd name="connsiteY2" fmla="*/ 0 h 1051526"/>
              <a:gd name="connsiteX3" fmla="*/ 4187844 w 4187844"/>
              <a:gd name="connsiteY3" fmla="*/ 1051526 h 1051526"/>
              <a:gd name="connsiteX4" fmla="*/ 0 w 4187844"/>
              <a:gd name="connsiteY4" fmla="*/ 916770 h 1051526"/>
              <a:gd name="connsiteX0" fmla="*/ 0 w 4187844"/>
              <a:gd name="connsiteY0" fmla="*/ 939936 h 1074692"/>
              <a:gd name="connsiteX1" fmla="*/ 229193 w 4187844"/>
              <a:gd name="connsiteY1" fmla="*/ 23166 h 1074692"/>
              <a:gd name="connsiteX2" fmla="*/ 4165479 w 4187844"/>
              <a:gd name="connsiteY2" fmla="*/ 0 h 1074692"/>
              <a:gd name="connsiteX3" fmla="*/ 4187844 w 4187844"/>
              <a:gd name="connsiteY3" fmla="*/ 1074692 h 1074692"/>
              <a:gd name="connsiteX4" fmla="*/ 0 w 4187844"/>
              <a:gd name="connsiteY4" fmla="*/ 939936 h 1074692"/>
              <a:gd name="connsiteX0" fmla="*/ 0 w 4860085"/>
              <a:gd name="connsiteY0" fmla="*/ 1101781 h 1101781"/>
              <a:gd name="connsiteX1" fmla="*/ 901434 w 4860085"/>
              <a:gd name="connsiteY1" fmla="*/ 23166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60085"/>
              <a:gd name="connsiteY0" fmla="*/ 1101781 h 1101781"/>
              <a:gd name="connsiteX1" fmla="*/ 84487 w 4860085"/>
              <a:gd name="connsiteY1" fmla="*/ 53552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86832"/>
              <a:gd name="connsiteY0" fmla="*/ 1098969 h 1098969"/>
              <a:gd name="connsiteX1" fmla="*/ 111234 w 4886832"/>
              <a:gd name="connsiteY1" fmla="*/ 53552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86832"/>
              <a:gd name="connsiteY0" fmla="*/ 1098969 h 1098969"/>
              <a:gd name="connsiteX1" fmla="*/ 95749 w 4886832"/>
              <a:gd name="connsiteY1" fmla="*/ 46516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92182"/>
              <a:gd name="connsiteY0" fmla="*/ 1098407 h 1098407"/>
              <a:gd name="connsiteX1" fmla="*/ 101099 w 4892182"/>
              <a:gd name="connsiteY1" fmla="*/ 46516 h 1098407"/>
              <a:gd name="connsiteX2" fmla="*/ 4869817 w 4892182"/>
              <a:gd name="connsiteY2" fmla="*/ 0 h 1098407"/>
              <a:gd name="connsiteX3" fmla="*/ 4892182 w 4892182"/>
              <a:gd name="connsiteY3" fmla="*/ 1074692 h 1098407"/>
              <a:gd name="connsiteX4" fmla="*/ 0 w 4892182"/>
              <a:gd name="connsiteY4" fmla="*/ 1098407 h 1098407"/>
              <a:gd name="connsiteX0" fmla="*/ 5888 w 4898070"/>
              <a:gd name="connsiteY0" fmla="*/ 1098407 h 1098407"/>
              <a:gd name="connsiteX1" fmla="*/ 0 w 4898070"/>
              <a:gd name="connsiteY1" fmla="*/ 35271 h 1098407"/>
              <a:gd name="connsiteX2" fmla="*/ 4875705 w 4898070"/>
              <a:gd name="connsiteY2" fmla="*/ 0 h 1098407"/>
              <a:gd name="connsiteX3" fmla="*/ 4898070 w 4898070"/>
              <a:gd name="connsiteY3" fmla="*/ 1074692 h 1098407"/>
              <a:gd name="connsiteX4" fmla="*/ 5888 w 4898070"/>
              <a:gd name="connsiteY4" fmla="*/ 1098407 h 1098407"/>
              <a:gd name="connsiteX0" fmla="*/ 25 w 5005106"/>
              <a:gd name="connsiteY0" fmla="*/ 1091949 h 1091949"/>
              <a:gd name="connsiteX1" fmla="*/ 107036 w 5005106"/>
              <a:gd name="connsiteY1" fmla="*/ 35271 h 1091949"/>
              <a:gd name="connsiteX2" fmla="*/ 4982741 w 5005106"/>
              <a:gd name="connsiteY2" fmla="*/ 0 h 1091949"/>
              <a:gd name="connsiteX3" fmla="*/ 5005106 w 5005106"/>
              <a:gd name="connsiteY3" fmla="*/ 1074692 h 1091949"/>
              <a:gd name="connsiteX4" fmla="*/ 25 w 5005106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081" h="1091949">
                <a:moveTo>
                  <a:pt x="0" y="1091949"/>
                </a:moveTo>
                <a:lnTo>
                  <a:pt x="107011" y="35271"/>
                </a:lnTo>
                <a:lnTo>
                  <a:pt x="4982716" y="0"/>
                </a:lnTo>
                <a:lnTo>
                  <a:pt x="5005081" y="1074692"/>
                </a:lnTo>
                <a:lnTo>
                  <a:pt x="0" y="1091949"/>
                </a:lnTo>
                <a:close/>
              </a:path>
            </a:pathLst>
          </a:custGeom>
          <a:gradFill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</a:gradFill>
          <a:ln>
            <a:solidFill>
              <a:srgbClr val="99B898"/>
            </a:solidFill>
          </a:ln>
        </p:spPr>
        <p:txBody>
          <a:bodyPr lIns="954000"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pt-BR" noProof="0"/>
              <a:t>Foto grande</a:t>
            </a:r>
          </a:p>
        </p:txBody>
      </p:sp>
    </p:spTree>
    <p:extLst>
      <p:ext uri="{BB962C8B-B14F-4D97-AF65-F5344CB8AC3E}">
        <p14:creationId xmlns:p14="http://schemas.microsoft.com/office/powerpoint/2010/main" val="36568310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Elemento gráfico 23">
            <a:extLst>
              <a:ext uri="{FF2B5EF4-FFF2-40B4-BE49-F238E27FC236}">
                <a16:creationId xmlns:a16="http://schemas.microsoft.com/office/drawing/2014/main" xmlns="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orma livre: Forma 37">
              <a:extLst>
                <a:ext uri="{FF2B5EF4-FFF2-40B4-BE49-F238E27FC236}">
                  <a16:creationId xmlns:a16="http://schemas.microsoft.com/office/drawing/2014/main" xmlns="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40" name="Forma livre: Forma 39">
              <a:extLst>
                <a:ext uri="{FF2B5EF4-FFF2-40B4-BE49-F238E27FC236}">
                  <a16:creationId xmlns:a16="http://schemas.microsoft.com/office/drawing/2014/main" xmlns="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41" name="Forma livre: Forma 40">
              <a:extLst>
                <a:ext uri="{FF2B5EF4-FFF2-40B4-BE49-F238E27FC236}">
                  <a16:creationId xmlns:a16="http://schemas.microsoft.com/office/drawing/2014/main" xmlns="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36" name="Forma livre: Forma 35">
              <a:extLst>
                <a:ext uri="{FF2B5EF4-FFF2-40B4-BE49-F238E27FC236}">
                  <a16:creationId xmlns:a16="http://schemas.microsoft.com/office/drawing/2014/main" xmlns="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37" name="Forma livre: Forma 36">
              <a:extLst>
                <a:ext uri="{FF2B5EF4-FFF2-40B4-BE49-F238E27FC236}">
                  <a16:creationId xmlns:a16="http://schemas.microsoft.com/office/drawing/2014/main" xmlns="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39" name="Forma livre: Forma 38">
              <a:extLst>
                <a:ext uri="{FF2B5EF4-FFF2-40B4-BE49-F238E27FC236}">
                  <a16:creationId xmlns:a16="http://schemas.microsoft.com/office/drawing/2014/main" xmlns="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26" name="Forma livre: Forma 25">
              <a:extLst>
                <a:ext uri="{FF2B5EF4-FFF2-40B4-BE49-F238E27FC236}">
                  <a16:creationId xmlns:a16="http://schemas.microsoft.com/office/drawing/2014/main" xmlns="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27" name="Forma livre: Forma 26">
              <a:extLst>
                <a:ext uri="{FF2B5EF4-FFF2-40B4-BE49-F238E27FC236}">
                  <a16:creationId xmlns:a16="http://schemas.microsoft.com/office/drawing/2014/main" xmlns="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28" name="Forma livre: Forma 27">
              <a:extLst>
                <a:ext uri="{FF2B5EF4-FFF2-40B4-BE49-F238E27FC236}">
                  <a16:creationId xmlns:a16="http://schemas.microsoft.com/office/drawing/2014/main" xmlns="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29" name="Forma livre: Forma 28">
              <a:extLst>
                <a:ext uri="{FF2B5EF4-FFF2-40B4-BE49-F238E27FC236}">
                  <a16:creationId xmlns:a16="http://schemas.microsoft.com/office/drawing/2014/main" xmlns="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30" name="Forma livre: Forma 29">
              <a:extLst>
                <a:ext uri="{FF2B5EF4-FFF2-40B4-BE49-F238E27FC236}">
                  <a16:creationId xmlns:a16="http://schemas.microsoft.com/office/drawing/2014/main" xmlns="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31" name="Forma livre: Forma 30">
              <a:extLst>
                <a:ext uri="{FF2B5EF4-FFF2-40B4-BE49-F238E27FC236}">
                  <a16:creationId xmlns:a16="http://schemas.microsoft.com/office/drawing/2014/main" xmlns="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32" name="Forma livre: Forma 31">
              <a:extLst>
                <a:ext uri="{FF2B5EF4-FFF2-40B4-BE49-F238E27FC236}">
                  <a16:creationId xmlns:a16="http://schemas.microsoft.com/office/drawing/2014/main" xmlns="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33" name="Forma livre: Forma 32">
              <a:extLst>
                <a:ext uri="{FF2B5EF4-FFF2-40B4-BE49-F238E27FC236}">
                  <a16:creationId xmlns:a16="http://schemas.microsoft.com/office/drawing/2014/main" xmlns="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35" name="Forma livre: Forma 34">
              <a:extLst>
                <a:ext uri="{FF2B5EF4-FFF2-40B4-BE49-F238E27FC236}">
                  <a16:creationId xmlns:a16="http://schemas.microsoft.com/office/drawing/2014/main" xmlns="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21020577">
            <a:off x="630442" y="2818995"/>
            <a:ext cx="4851352" cy="1827069"/>
          </a:xfrm>
        </p:spPr>
        <p:txBody>
          <a:bodyPr rtlCol="0"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pPr rtl="0"/>
            <a:r>
              <a:rPr lang="pt-BR" noProof="0"/>
              <a:t>Apresentação</a:t>
            </a:r>
            <a:br>
              <a:rPr lang="pt-BR" noProof="0"/>
            </a:br>
            <a:r>
              <a:rPr lang="pt-BR" noProof="0"/>
              <a:t>Título</a:t>
            </a:r>
          </a:p>
        </p:txBody>
      </p:sp>
      <p:sp>
        <p:nvSpPr>
          <p:cNvPr id="23" name="Subtítulo 2">
            <a:extLst>
              <a:ext uri="{FF2B5EF4-FFF2-40B4-BE49-F238E27FC236}">
                <a16:creationId xmlns:a16="http://schemas.microsoft.com/office/drawing/2014/main" xmlns="" id="{EEDE58A0-A534-4BA6-A842-9291BD21B3B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853085">
            <a:off x="7075878" y="2826510"/>
            <a:ext cx="4975641" cy="1655762"/>
          </a:xfrm>
        </p:spPr>
        <p:txBody>
          <a:bodyPr rtlCol="0"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t-BR" noProof="0"/>
              <a:t>CLIQUE PARA EDITAR O ESTILO DE SUBTÍTULO MESTRE</a:t>
            </a:r>
          </a:p>
        </p:txBody>
      </p:sp>
    </p:spTree>
    <p:extLst>
      <p:ext uri="{BB962C8B-B14F-4D97-AF65-F5344CB8AC3E}">
        <p14:creationId xmlns:p14="http://schemas.microsoft.com/office/powerpoint/2010/main" val="6557026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Elemento gráfico 9">
            <a:extLst>
              <a:ext uri="{FF2B5EF4-FFF2-40B4-BE49-F238E27FC236}">
                <a16:creationId xmlns:a16="http://schemas.microsoft.com/office/drawing/2014/main" xmlns="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orma livre: Forma 11">
              <a:extLst>
                <a:ext uri="{FF2B5EF4-FFF2-40B4-BE49-F238E27FC236}">
                  <a16:creationId xmlns:a16="http://schemas.microsoft.com/office/drawing/2014/main" xmlns="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13" name="Forma livre: Forma 12">
              <a:extLst>
                <a:ext uri="{FF2B5EF4-FFF2-40B4-BE49-F238E27FC236}">
                  <a16:creationId xmlns:a16="http://schemas.microsoft.com/office/drawing/2014/main" xmlns="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14" name="Forma livre: Forma 13">
              <a:extLst>
                <a:ext uri="{FF2B5EF4-FFF2-40B4-BE49-F238E27FC236}">
                  <a16:creationId xmlns:a16="http://schemas.microsoft.com/office/drawing/2014/main" xmlns="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</p:grpSp>
      <p:grpSp>
        <p:nvGrpSpPr>
          <p:cNvPr id="31" name="Elemento gráfico 16">
            <a:extLst>
              <a:ext uri="{FF2B5EF4-FFF2-40B4-BE49-F238E27FC236}">
                <a16:creationId xmlns:a16="http://schemas.microsoft.com/office/drawing/2014/main" xmlns="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orma livre: Forma 31">
              <a:extLst>
                <a:ext uri="{FF2B5EF4-FFF2-40B4-BE49-F238E27FC236}">
                  <a16:creationId xmlns:a16="http://schemas.microsoft.com/office/drawing/2014/main" xmlns="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33" name="Forma livre: Forma 32">
              <a:extLst>
                <a:ext uri="{FF2B5EF4-FFF2-40B4-BE49-F238E27FC236}">
                  <a16:creationId xmlns:a16="http://schemas.microsoft.com/office/drawing/2014/main" xmlns="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</p:grpSp>
      <p:sp>
        <p:nvSpPr>
          <p:cNvPr id="25" name="Elemento gráfico 23">
            <a:extLst>
              <a:ext uri="{FF2B5EF4-FFF2-40B4-BE49-F238E27FC236}">
                <a16:creationId xmlns:a16="http://schemas.microsoft.com/office/drawing/2014/main" xmlns="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BR" noProof="0"/>
              <a:t>DD.MM.20AA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pt-BR" noProof="0"/>
              <a:t>ADICIONAR UM RODAPÉ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xmlns="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8" name="Elemento gráfico 6">
            <a:extLst>
              <a:ext uri="{FF2B5EF4-FFF2-40B4-BE49-F238E27FC236}">
                <a16:creationId xmlns:a16="http://schemas.microsoft.com/office/drawing/2014/main" xmlns="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 rtlCol="0"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pt-BR" noProof="0"/>
              <a:t>Slide divisor</a:t>
            </a:r>
          </a:p>
        </p:txBody>
      </p:sp>
      <p:grpSp>
        <p:nvGrpSpPr>
          <p:cNvPr id="26" name="Elemento gráfico 17">
            <a:extLst>
              <a:ext uri="{FF2B5EF4-FFF2-40B4-BE49-F238E27FC236}">
                <a16:creationId xmlns:a16="http://schemas.microsoft.com/office/drawing/2014/main" xmlns="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orma livre: Forma 26">
              <a:extLst>
                <a:ext uri="{FF2B5EF4-FFF2-40B4-BE49-F238E27FC236}">
                  <a16:creationId xmlns:a16="http://schemas.microsoft.com/office/drawing/2014/main" xmlns="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28" name="Forma livre: Forma 27">
              <a:extLst>
                <a:ext uri="{FF2B5EF4-FFF2-40B4-BE49-F238E27FC236}">
                  <a16:creationId xmlns:a16="http://schemas.microsoft.com/office/drawing/2014/main" xmlns="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29" name="Forma livre: Forma 28">
              <a:extLst>
                <a:ext uri="{FF2B5EF4-FFF2-40B4-BE49-F238E27FC236}">
                  <a16:creationId xmlns:a16="http://schemas.microsoft.com/office/drawing/2014/main" xmlns="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30" name="Forma livre: Forma 29">
              <a:extLst>
                <a:ext uri="{FF2B5EF4-FFF2-40B4-BE49-F238E27FC236}">
                  <a16:creationId xmlns:a16="http://schemas.microsoft.com/office/drawing/2014/main" xmlns="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</p:grpSp>
      <p:sp>
        <p:nvSpPr>
          <p:cNvPr id="21" name="Espaço Reservado para Texto 2">
            <a:extLst>
              <a:ext uri="{FF2B5EF4-FFF2-40B4-BE49-F238E27FC236}">
                <a16:creationId xmlns:a16="http://schemas.microsoft.com/office/drawing/2014/main" xmlns="" id="{E88D0B4A-E9EE-4F17-AF07-6877631314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961075" y="3345999"/>
            <a:ext cx="7319700" cy="1500187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</p:spTree>
    <p:extLst>
      <p:ext uri="{BB962C8B-B14F-4D97-AF65-F5344CB8AC3E}">
        <p14:creationId xmlns:p14="http://schemas.microsoft.com/office/powerpoint/2010/main" val="18046439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Elemento gráfico 16">
            <a:extLst>
              <a:ext uri="{FF2B5EF4-FFF2-40B4-BE49-F238E27FC236}">
                <a16:creationId xmlns:a16="http://schemas.microsoft.com/office/drawing/2014/main" xmlns="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orma livre: Forma 31">
              <a:extLst>
                <a:ext uri="{FF2B5EF4-FFF2-40B4-BE49-F238E27FC236}">
                  <a16:creationId xmlns:a16="http://schemas.microsoft.com/office/drawing/2014/main" xmlns="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33" name="Forma livre: Forma 32">
              <a:extLst>
                <a:ext uri="{FF2B5EF4-FFF2-40B4-BE49-F238E27FC236}">
                  <a16:creationId xmlns:a16="http://schemas.microsoft.com/office/drawing/2014/main" xmlns="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</p:grpSp>
      <p:sp>
        <p:nvSpPr>
          <p:cNvPr id="25" name="Elemento gráfico 23">
            <a:extLst>
              <a:ext uri="{FF2B5EF4-FFF2-40B4-BE49-F238E27FC236}">
                <a16:creationId xmlns:a16="http://schemas.microsoft.com/office/drawing/2014/main" xmlns="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BR" noProof="0"/>
              <a:t>DD.MM.20AA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pt-BR" noProof="0"/>
              <a:t>ADICIONAR UM RODAPÉ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xmlns="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8" name="Elemento gráfico 6">
            <a:extLst>
              <a:ext uri="{FF2B5EF4-FFF2-40B4-BE49-F238E27FC236}">
                <a16:creationId xmlns:a16="http://schemas.microsoft.com/office/drawing/2014/main" xmlns="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/>
          </a:p>
        </p:txBody>
      </p:sp>
      <p:grpSp>
        <p:nvGrpSpPr>
          <p:cNvPr id="26" name="Elemento gráfico 17">
            <a:extLst>
              <a:ext uri="{FF2B5EF4-FFF2-40B4-BE49-F238E27FC236}">
                <a16:creationId xmlns:a16="http://schemas.microsoft.com/office/drawing/2014/main" xmlns="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orma livre: Forma 26">
              <a:extLst>
                <a:ext uri="{FF2B5EF4-FFF2-40B4-BE49-F238E27FC236}">
                  <a16:creationId xmlns:a16="http://schemas.microsoft.com/office/drawing/2014/main" xmlns="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28" name="Forma livre: Forma 27">
              <a:extLst>
                <a:ext uri="{FF2B5EF4-FFF2-40B4-BE49-F238E27FC236}">
                  <a16:creationId xmlns:a16="http://schemas.microsoft.com/office/drawing/2014/main" xmlns="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29" name="Forma livre: Forma 28">
              <a:extLst>
                <a:ext uri="{FF2B5EF4-FFF2-40B4-BE49-F238E27FC236}">
                  <a16:creationId xmlns:a16="http://schemas.microsoft.com/office/drawing/2014/main" xmlns="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30" name="Forma livre: Forma 29">
              <a:extLst>
                <a:ext uri="{FF2B5EF4-FFF2-40B4-BE49-F238E27FC236}">
                  <a16:creationId xmlns:a16="http://schemas.microsoft.com/office/drawing/2014/main" xmlns="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</p:grpSp>
      <p:sp>
        <p:nvSpPr>
          <p:cNvPr id="7" name="Título 6">
            <a:extLst>
              <a:ext uri="{FF2B5EF4-FFF2-40B4-BE49-F238E27FC236}">
                <a16:creationId xmlns:a16="http://schemas.microsoft.com/office/drawing/2014/main" xmlns="" id="{B3E6E898-94D1-4811-B538-34042349F4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pt-BR" noProof="0"/>
              <a:t>Clique para editar o estilo de título Mestre</a:t>
            </a:r>
          </a:p>
        </p:txBody>
      </p:sp>
      <p:sp>
        <p:nvSpPr>
          <p:cNvPr id="22" name="Espaço Reservado para Conteúdo 2">
            <a:extLst>
              <a:ext uri="{FF2B5EF4-FFF2-40B4-BE49-F238E27FC236}">
                <a16:creationId xmlns:a16="http://schemas.microsoft.com/office/drawing/2014/main" xmlns="" id="{6C9B7F00-EB71-4AB0-9B4E-A64B7BB58EC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11225" y="1825625"/>
            <a:ext cx="10442575" cy="4351338"/>
          </a:xfrm>
        </p:spPr>
        <p:txBody>
          <a:bodyPr rtlCol="0"/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991442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pt-BR" noProof="0"/>
              <a:t>DD.MM.20AA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t-BR" noProof="0"/>
              <a:t>ADICIONAR UM RODAPÉ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185402455"/>
      </p:ext>
    </p:extLst>
  </p:cSld>
  <p:clrMapOvr>
    <a:masterClrMapping/>
  </p:clrMapOvr>
  <p:hf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Elemento gráfico 16">
            <a:extLst>
              <a:ext uri="{FF2B5EF4-FFF2-40B4-BE49-F238E27FC236}">
                <a16:creationId xmlns:a16="http://schemas.microsoft.com/office/drawing/2014/main" xmlns="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orma livre: Forma 31">
              <a:extLst>
                <a:ext uri="{FF2B5EF4-FFF2-40B4-BE49-F238E27FC236}">
                  <a16:creationId xmlns:a16="http://schemas.microsoft.com/office/drawing/2014/main" xmlns="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33" name="Forma livre: Forma 32">
              <a:extLst>
                <a:ext uri="{FF2B5EF4-FFF2-40B4-BE49-F238E27FC236}">
                  <a16:creationId xmlns:a16="http://schemas.microsoft.com/office/drawing/2014/main" xmlns="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</p:grpSp>
      <p:sp>
        <p:nvSpPr>
          <p:cNvPr id="25" name="Elemento gráfico 23">
            <a:extLst>
              <a:ext uri="{FF2B5EF4-FFF2-40B4-BE49-F238E27FC236}">
                <a16:creationId xmlns:a16="http://schemas.microsoft.com/office/drawing/2014/main" xmlns="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BR" noProof="0"/>
              <a:t>DD.MM.20AA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pt-BR" noProof="0"/>
              <a:t>ADICIONAR UM RODAPÉ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xmlns="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8" name="Elemento gráfico 6">
            <a:extLst>
              <a:ext uri="{FF2B5EF4-FFF2-40B4-BE49-F238E27FC236}">
                <a16:creationId xmlns:a16="http://schemas.microsoft.com/office/drawing/2014/main" xmlns="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/>
          </a:p>
        </p:txBody>
      </p:sp>
      <p:grpSp>
        <p:nvGrpSpPr>
          <p:cNvPr id="26" name="Elemento gráfico 17">
            <a:extLst>
              <a:ext uri="{FF2B5EF4-FFF2-40B4-BE49-F238E27FC236}">
                <a16:creationId xmlns:a16="http://schemas.microsoft.com/office/drawing/2014/main" xmlns="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orma livre: Forma 26">
              <a:extLst>
                <a:ext uri="{FF2B5EF4-FFF2-40B4-BE49-F238E27FC236}">
                  <a16:creationId xmlns:a16="http://schemas.microsoft.com/office/drawing/2014/main" xmlns="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28" name="Forma livre: Forma 27">
              <a:extLst>
                <a:ext uri="{FF2B5EF4-FFF2-40B4-BE49-F238E27FC236}">
                  <a16:creationId xmlns:a16="http://schemas.microsoft.com/office/drawing/2014/main" xmlns="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29" name="Forma livre: Forma 28">
              <a:extLst>
                <a:ext uri="{FF2B5EF4-FFF2-40B4-BE49-F238E27FC236}">
                  <a16:creationId xmlns:a16="http://schemas.microsoft.com/office/drawing/2014/main" xmlns="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30" name="Forma livre: Forma 29">
              <a:extLst>
                <a:ext uri="{FF2B5EF4-FFF2-40B4-BE49-F238E27FC236}">
                  <a16:creationId xmlns:a16="http://schemas.microsoft.com/office/drawing/2014/main" xmlns="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</p:grpSp>
      <p:sp>
        <p:nvSpPr>
          <p:cNvPr id="7" name="Título 6">
            <a:extLst>
              <a:ext uri="{FF2B5EF4-FFF2-40B4-BE49-F238E27FC236}">
                <a16:creationId xmlns:a16="http://schemas.microsoft.com/office/drawing/2014/main" xmlns="" id="{B3E6E898-94D1-4811-B538-34042349F4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pt-BR" noProof="0"/>
              <a:t>Clique para editar o estilo de título Mestre</a:t>
            </a:r>
          </a:p>
        </p:txBody>
      </p:sp>
      <p:sp>
        <p:nvSpPr>
          <p:cNvPr id="17" name="Espaço Reservado para Conteúdo 2">
            <a:extLst>
              <a:ext uri="{FF2B5EF4-FFF2-40B4-BE49-F238E27FC236}">
                <a16:creationId xmlns:a16="http://schemas.microsoft.com/office/drawing/2014/main" xmlns="" id="{F2DC463F-D8D9-4961-B44E-0CCDE38BA29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3976085"/>
          </a:xfrm>
        </p:spPr>
        <p:txBody>
          <a:bodyPr rtlCol="0"/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18" name="Espaço reservado para conteúdo 3">
            <a:extLst>
              <a:ext uri="{FF2B5EF4-FFF2-40B4-BE49-F238E27FC236}">
                <a16:creationId xmlns:a16="http://schemas.microsoft.com/office/drawing/2014/main" xmlns="" id="{5DB1D622-84A6-489A-91BE-DF1D23C03B5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3976085"/>
          </a:xfrm>
        </p:spPr>
        <p:txBody>
          <a:bodyPr rtlCol="0"/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0136692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Elemento gráfico 16">
            <a:extLst>
              <a:ext uri="{FF2B5EF4-FFF2-40B4-BE49-F238E27FC236}">
                <a16:creationId xmlns:a16="http://schemas.microsoft.com/office/drawing/2014/main" xmlns="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orma livre: Forma 31">
              <a:extLst>
                <a:ext uri="{FF2B5EF4-FFF2-40B4-BE49-F238E27FC236}">
                  <a16:creationId xmlns:a16="http://schemas.microsoft.com/office/drawing/2014/main" xmlns="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33" name="Forma livre: Forma 32">
              <a:extLst>
                <a:ext uri="{FF2B5EF4-FFF2-40B4-BE49-F238E27FC236}">
                  <a16:creationId xmlns:a16="http://schemas.microsoft.com/office/drawing/2014/main" xmlns="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</p:grpSp>
      <p:sp>
        <p:nvSpPr>
          <p:cNvPr id="25" name="Elemento gráfico 23">
            <a:extLst>
              <a:ext uri="{FF2B5EF4-FFF2-40B4-BE49-F238E27FC236}">
                <a16:creationId xmlns:a16="http://schemas.microsoft.com/office/drawing/2014/main" xmlns="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BR" noProof="0"/>
              <a:t>DD.MM.20AA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pt-BR" noProof="0"/>
              <a:t>ADICIONAR UM RODAPÉ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xmlns="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8" name="Elemento gráfico 6">
            <a:extLst>
              <a:ext uri="{FF2B5EF4-FFF2-40B4-BE49-F238E27FC236}">
                <a16:creationId xmlns:a16="http://schemas.microsoft.com/office/drawing/2014/main" xmlns="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/>
          </a:p>
        </p:txBody>
      </p:sp>
      <p:grpSp>
        <p:nvGrpSpPr>
          <p:cNvPr id="26" name="Elemento gráfico 17">
            <a:extLst>
              <a:ext uri="{FF2B5EF4-FFF2-40B4-BE49-F238E27FC236}">
                <a16:creationId xmlns:a16="http://schemas.microsoft.com/office/drawing/2014/main" xmlns="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orma livre: Forma 26">
              <a:extLst>
                <a:ext uri="{FF2B5EF4-FFF2-40B4-BE49-F238E27FC236}">
                  <a16:creationId xmlns:a16="http://schemas.microsoft.com/office/drawing/2014/main" xmlns="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28" name="Forma livre: Forma 27">
              <a:extLst>
                <a:ext uri="{FF2B5EF4-FFF2-40B4-BE49-F238E27FC236}">
                  <a16:creationId xmlns:a16="http://schemas.microsoft.com/office/drawing/2014/main" xmlns="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29" name="Forma livre: Forma 28">
              <a:extLst>
                <a:ext uri="{FF2B5EF4-FFF2-40B4-BE49-F238E27FC236}">
                  <a16:creationId xmlns:a16="http://schemas.microsoft.com/office/drawing/2014/main" xmlns="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30" name="Forma livre: Forma 29">
              <a:extLst>
                <a:ext uri="{FF2B5EF4-FFF2-40B4-BE49-F238E27FC236}">
                  <a16:creationId xmlns:a16="http://schemas.microsoft.com/office/drawing/2014/main" xmlns="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</p:grpSp>
      <p:sp>
        <p:nvSpPr>
          <p:cNvPr id="7" name="Título 6">
            <a:extLst>
              <a:ext uri="{FF2B5EF4-FFF2-40B4-BE49-F238E27FC236}">
                <a16:creationId xmlns:a16="http://schemas.microsoft.com/office/drawing/2014/main" xmlns="" id="{B3E6E898-94D1-4811-B538-34042349F4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21180000">
            <a:off x="285870" y="312092"/>
            <a:ext cx="4391191" cy="136812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pt-BR" noProof="0"/>
              <a:t>Clique para editar o estilo de título Mestre</a:t>
            </a:r>
          </a:p>
        </p:txBody>
      </p:sp>
      <p:sp>
        <p:nvSpPr>
          <p:cNvPr id="17" name="Espaço Reservado para Texto 2">
            <a:extLst>
              <a:ext uri="{FF2B5EF4-FFF2-40B4-BE49-F238E27FC236}">
                <a16:creationId xmlns:a16="http://schemas.microsoft.com/office/drawing/2014/main" xmlns="" id="{5A6B27D7-F5EE-4688-B64B-CDC996CB368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942689"/>
            <a:ext cx="5157787" cy="562385"/>
          </a:xfrm>
        </p:spPr>
        <p:txBody>
          <a:bodyPr rtlCol="0"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18" name="Espaço reservado para conteúdo 3">
            <a:extLst>
              <a:ext uri="{FF2B5EF4-FFF2-40B4-BE49-F238E27FC236}">
                <a16:creationId xmlns:a16="http://schemas.microsoft.com/office/drawing/2014/main" xmlns="" id="{9D3AFCF0-98C5-4ECC-A2A6-BA8BA0A6459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638097"/>
            <a:ext cx="5157787" cy="3184634"/>
          </a:xfrm>
        </p:spPr>
        <p:txBody>
          <a:bodyPr rtlCol="0"/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19" name="Espaço Reservado para Texto 4">
            <a:extLst>
              <a:ext uri="{FF2B5EF4-FFF2-40B4-BE49-F238E27FC236}">
                <a16:creationId xmlns:a16="http://schemas.microsoft.com/office/drawing/2014/main" xmlns="" id="{3F44E47F-9EE9-414B-B2D8-DD6737905A30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942689"/>
            <a:ext cx="5183188" cy="562385"/>
          </a:xfrm>
        </p:spPr>
        <p:txBody>
          <a:bodyPr rtlCol="0"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20" name="Espaço reservado para conteúdo 5">
            <a:extLst>
              <a:ext uri="{FF2B5EF4-FFF2-40B4-BE49-F238E27FC236}">
                <a16:creationId xmlns:a16="http://schemas.microsoft.com/office/drawing/2014/main" xmlns="" id="{D8D8261D-A3B4-4909-8FCD-D7C160F42D85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638097"/>
            <a:ext cx="5183188" cy="3184634"/>
          </a:xfrm>
        </p:spPr>
        <p:txBody>
          <a:bodyPr rtlCol="0"/>
          <a:lstStyle/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39152336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Elemento gráfico 16">
            <a:extLst>
              <a:ext uri="{FF2B5EF4-FFF2-40B4-BE49-F238E27FC236}">
                <a16:creationId xmlns:a16="http://schemas.microsoft.com/office/drawing/2014/main" xmlns="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orma Livre: Forma 11">
              <a:extLst>
                <a:ext uri="{FF2B5EF4-FFF2-40B4-BE49-F238E27FC236}">
                  <a16:creationId xmlns:a16="http://schemas.microsoft.com/office/drawing/2014/main" xmlns="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13" name="Forma livre: Forma 12">
              <a:extLst>
                <a:ext uri="{FF2B5EF4-FFF2-40B4-BE49-F238E27FC236}">
                  <a16:creationId xmlns:a16="http://schemas.microsoft.com/office/drawing/2014/main" xmlns="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</p:grp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/>
              <a:t>ADICIONAR UM RODAPÉ</a:t>
            </a:r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xmlns="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6" name="Elemento gráfico 23">
            <a:extLst>
              <a:ext uri="{FF2B5EF4-FFF2-40B4-BE49-F238E27FC236}">
                <a16:creationId xmlns:a16="http://schemas.microsoft.com/office/drawing/2014/main" xmlns="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/>
          </a:p>
        </p:txBody>
      </p:sp>
      <p:sp>
        <p:nvSpPr>
          <p:cNvPr id="7" name="Elemento gráfico 6">
            <a:extLst>
              <a:ext uri="{FF2B5EF4-FFF2-40B4-BE49-F238E27FC236}">
                <a16:creationId xmlns:a16="http://schemas.microsoft.com/office/drawing/2014/main" xmlns="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/>
          </a:p>
        </p:txBody>
      </p:sp>
      <p:sp>
        <p:nvSpPr>
          <p:cNvPr id="27" name="Forma livre: Forma 26">
            <a:extLst>
              <a:ext uri="{FF2B5EF4-FFF2-40B4-BE49-F238E27FC236}">
                <a16:creationId xmlns:a16="http://schemas.microsoft.com/office/drawing/2014/main" xmlns="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/>
          </a:p>
        </p:txBody>
      </p:sp>
      <p:sp>
        <p:nvSpPr>
          <p:cNvPr id="28" name="Forma livre: Forma 27">
            <a:extLst>
              <a:ext uri="{FF2B5EF4-FFF2-40B4-BE49-F238E27FC236}">
                <a16:creationId xmlns:a16="http://schemas.microsoft.com/office/drawing/2014/main" xmlns="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/>
          </a:p>
        </p:txBody>
      </p:sp>
      <p:sp>
        <p:nvSpPr>
          <p:cNvPr id="16" name="Espaço Reservado para Conteúdo 2">
            <a:extLst>
              <a:ext uri="{FF2B5EF4-FFF2-40B4-BE49-F238E27FC236}">
                <a16:creationId xmlns:a16="http://schemas.microsoft.com/office/drawing/2014/main" xmlns="" id="{9E80D7DF-92B2-4A46-AA79-DDC69AC8A8E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0012" y="1347788"/>
            <a:ext cx="6172200" cy="4330539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pt-BR" noProof="0"/>
              <a:t>Editar estilos de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19" name="Espaço Reservado para Texto 3">
            <a:extLst>
              <a:ext uri="{FF2B5EF4-FFF2-40B4-BE49-F238E27FC236}">
                <a16:creationId xmlns:a16="http://schemas.microsoft.com/office/drawing/2014/main" xmlns="" id="{F0A242F9-0019-4B57-A03D-285B738367AC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806262"/>
            <a:ext cx="3932237" cy="2872065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rtlCol="0"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4A01F06-84A3-407F-8D89-167A9D4023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21227985">
            <a:off x="857494" y="721373"/>
            <a:ext cx="3918639" cy="1325563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1998028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gráfico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Elemento gráfico 16">
            <a:extLst>
              <a:ext uri="{FF2B5EF4-FFF2-40B4-BE49-F238E27FC236}">
                <a16:creationId xmlns:a16="http://schemas.microsoft.com/office/drawing/2014/main" xmlns="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orma Livre: Forma 11">
              <a:extLst>
                <a:ext uri="{FF2B5EF4-FFF2-40B4-BE49-F238E27FC236}">
                  <a16:creationId xmlns:a16="http://schemas.microsoft.com/office/drawing/2014/main" xmlns="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13" name="Forma livre: Forma 12">
              <a:extLst>
                <a:ext uri="{FF2B5EF4-FFF2-40B4-BE49-F238E27FC236}">
                  <a16:creationId xmlns:a16="http://schemas.microsoft.com/office/drawing/2014/main" xmlns="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</p:grp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xmlns="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 noProof="0"/>
              <a:t>ADICIONAR UM RODAPÉ</a:t>
            </a:r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xmlns="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6" name="Elemento gráfico 23">
            <a:extLst>
              <a:ext uri="{FF2B5EF4-FFF2-40B4-BE49-F238E27FC236}">
                <a16:creationId xmlns:a16="http://schemas.microsoft.com/office/drawing/2014/main" xmlns="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/>
          </a:p>
        </p:txBody>
      </p:sp>
      <p:sp>
        <p:nvSpPr>
          <p:cNvPr id="7" name="Elemento gráfico 6">
            <a:extLst>
              <a:ext uri="{FF2B5EF4-FFF2-40B4-BE49-F238E27FC236}">
                <a16:creationId xmlns:a16="http://schemas.microsoft.com/office/drawing/2014/main" xmlns="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/>
          </a:p>
        </p:txBody>
      </p:sp>
      <p:sp>
        <p:nvSpPr>
          <p:cNvPr id="27" name="Forma livre: Forma 26">
            <a:extLst>
              <a:ext uri="{FF2B5EF4-FFF2-40B4-BE49-F238E27FC236}">
                <a16:creationId xmlns:a16="http://schemas.microsoft.com/office/drawing/2014/main" xmlns="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/>
          </a:p>
        </p:txBody>
      </p:sp>
      <p:sp>
        <p:nvSpPr>
          <p:cNvPr id="28" name="Forma livre: Forma 27">
            <a:extLst>
              <a:ext uri="{FF2B5EF4-FFF2-40B4-BE49-F238E27FC236}">
                <a16:creationId xmlns:a16="http://schemas.microsoft.com/office/drawing/2014/main" xmlns="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/>
          </a:p>
        </p:txBody>
      </p:sp>
      <p:sp>
        <p:nvSpPr>
          <p:cNvPr id="17" name="Espaço Reservado para Imagem 2">
            <a:extLst>
              <a:ext uri="{FF2B5EF4-FFF2-40B4-BE49-F238E27FC236}">
                <a16:creationId xmlns:a16="http://schemas.microsoft.com/office/drawing/2014/main" xmlns="" id="{1C9B27A5-4499-4F2B-843D-B4AC979D300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183188" y="1347788"/>
            <a:ext cx="6172200" cy="4330539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18" name="Espaço reservado para texto 3">
            <a:extLst>
              <a:ext uri="{FF2B5EF4-FFF2-40B4-BE49-F238E27FC236}">
                <a16:creationId xmlns:a16="http://schemas.microsoft.com/office/drawing/2014/main" xmlns="" id="{4C8F7DBB-2923-48F9-AE53-06CE214A362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603601"/>
            <a:ext cx="3932237" cy="3074726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rtlCol="0" anchor="ctr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6AB5B22-678B-4BFD-ABBC-49961466D4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21228869">
            <a:off x="857652" y="725128"/>
            <a:ext cx="3833278" cy="1325563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pt-BR" noProof="0"/>
              <a:t>Clique para editar o estilo de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9872488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Elemento gráfico 16">
            <a:extLst>
              <a:ext uri="{FF2B5EF4-FFF2-40B4-BE49-F238E27FC236}">
                <a16:creationId xmlns:a16="http://schemas.microsoft.com/office/drawing/2014/main" xmlns="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orma livre: Forma 31">
              <a:extLst>
                <a:ext uri="{FF2B5EF4-FFF2-40B4-BE49-F238E27FC236}">
                  <a16:creationId xmlns:a16="http://schemas.microsoft.com/office/drawing/2014/main" xmlns="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33" name="Forma livre: Forma 32">
              <a:extLst>
                <a:ext uri="{FF2B5EF4-FFF2-40B4-BE49-F238E27FC236}">
                  <a16:creationId xmlns:a16="http://schemas.microsoft.com/office/drawing/2014/main" xmlns="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</p:grpSp>
      <p:sp>
        <p:nvSpPr>
          <p:cNvPr id="25" name="Elemento gráfico 23">
            <a:extLst>
              <a:ext uri="{FF2B5EF4-FFF2-40B4-BE49-F238E27FC236}">
                <a16:creationId xmlns:a16="http://schemas.microsoft.com/office/drawing/2014/main" xmlns="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/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BR" noProof="0"/>
              <a:t>DD.MM.20AA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pt-BR" noProof="0"/>
              <a:t>ADICIONAR UM RODAPÉ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xmlns="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pt-BR" noProof="0" smtClean="0"/>
              <a:t>‹nº›</a:t>
            </a:fld>
            <a:endParaRPr lang="pt-BR" noProof="0"/>
          </a:p>
        </p:txBody>
      </p:sp>
      <p:sp>
        <p:nvSpPr>
          <p:cNvPr id="8" name="Elemento gráfico 6">
            <a:extLst>
              <a:ext uri="{FF2B5EF4-FFF2-40B4-BE49-F238E27FC236}">
                <a16:creationId xmlns:a16="http://schemas.microsoft.com/office/drawing/2014/main" xmlns="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/>
          </a:p>
        </p:txBody>
      </p:sp>
      <p:grpSp>
        <p:nvGrpSpPr>
          <p:cNvPr id="26" name="Elemento gráfico 17">
            <a:extLst>
              <a:ext uri="{FF2B5EF4-FFF2-40B4-BE49-F238E27FC236}">
                <a16:creationId xmlns:a16="http://schemas.microsoft.com/office/drawing/2014/main" xmlns="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orma livre: Forma 26">
              <a:extLst>
                <a:ext uri="{FF2B5EF4-FFF2-40B4-BE49-F238E27FC236}">
                  <a16:creationId xmlns:a16="http://schemas.microsoft.com/office/drawing/2014/main" xmlns="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28" name="Forma livre: Forma 27">
              <a:extLst>
                <a:ext uri="{FF2B5EF4-FFF2-40B4-BE49-F238E27FC236}">
                  <a16:creationId xmlns:a16="http://schemas.microsoft.com/office/drawing/2014/main" xmlns="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29" name="Forma livre: Forma 28">
              <a:extLst>
                <a:ext uri="{FF2B5EF4-FFF2-40B4-BE49-F238E27FC236}">
                  <a16:creationId xmlns:a16="http://schemas.microsoft.com/office/drawing/2014/main" xmlns="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30" name="Forma livre: Forma 29">
              <a:extLst>
                <a:ext uri="{FF2B5EF4-FFF2-40B4-BE49-F238E27FC236}">
                  <a16:creationId xmlns:a16="http://schemas.microsoft.com/office/drawing/2014/main" xmlns="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</p:grpSp>
      <p:sp>
        <p:nvSpPr>
          <p:cNvPr id="7" name="Título 6">
            <a:extLst>
              <a:ext uri="{FF2B5EF4-FFF2-40B4-BE49-F238E27FC236}">
                <a16:creationId xmlns:a16="http://schemas.microsoft.com/office/drawing/2014/main" xmlns="" id="{B3E6E898-94D1-4811-B538-34042349F4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pt-BR" noProof="0"/>
              <a:t>Clique para editar o estilo de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2240238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Elemento gráfico 16">
            <a:extLst>
              <a:ext uri="{FF2B5EF4-FFF2-40B4-BE49-F238E27FC236}">
                <a16:creationId xmlns:a16="http://schemas.microsoft.com/office/drawing/2014/main" xmlns="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orma livre: Forma 31">
              <a:extLst>
                <a:ext uri="{FF2B5EF4-FFF2-40B4-BE49-F238E27FC236}">
                  <a16:creationId xmlns:a16="http://schemas.microsoft.com/office/drawing/2014/main" xmlns="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33" name="Forma livre: Forma 32">
              <a:extLst>
                <a:ext uri="{FF2B5EF4-FFF2-40B4-BE49-F238E27FC236}">
                  <a16:creationId xmlns:a16="http://schemas.microsoft.com/office/drawing/2014/main" xmlns="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</p:grp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xmlns="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pt-BR" noProof="0"/>
              <a:t>DD.MM.20AA</a:t>
            </a: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xmlns="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pt-BR" noProof="0"/>
              <a:t>ADICIONAR UM RODAPÉ</a:t>
            </a:r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xmlns="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pt-BR" noProof="0" smtClean="0"/>
              <a:t>‹nº›</a:t>
            </a:fld>
            <a:endParaRPr lang="pt-BR" noProof="0"/>
          </a:p>
        </p:txBody>
      </p:sp>
      <p:grpSp>
        <p:nvGrpSpPr>
          <p:cNvPr id="26" name="Elemento gráfico 17">
            <a:extLst>
              <a:ext uri="{FF2B5EF4-FFF2-40B4-BE49-F238E27FC236}">
                <a16:creationId xmlns:a16="http://schemas.microsoft.com/office/drawing/2014/main" xmlns="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orma livre: Forma 26">
              <a:extLst>
                <a:ext uri="{FF2B5EF4-FFF2-40B4-BE49-F238E27FC236}">
                  <a16:creationId xmlns:a16="http://schemas.microsoft.com/office/drawing/2014/main" xmlns="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28" name="Forma livre: Forma 27">
              <a:extLst>
                <a:ext uri="{FF2B5EF4-FFF2-40B4-BE49-F238E27FC236}">
                  <a16:creationId xmlns:a16="http://schemas.microsoft.com/office/drawing/2014/main" xmlns="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29" name="Forma livre: Forma 28">
              <a:extLst>
                <a:ext uri="{FF2B5EF4-FFF2-40B4-BE49-F238E27FC236}">
                  <a16:creationId xmlns:a16="http://schemas.microsoft.com/office/drawing/2014/main" xmlns="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30" name="Forma livre: Forma 29">
              <a:extLst>
                <a:ext uri="{FF2B5EF4-FFF2-40B4-BE49-F238E27FC236}">
                  <a16:creationId xmlns:a16="http://schemas.microsoft.com/office/drawing/2014/main" xmlns="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</p:grpSp>
    </p:spTree>
    <p:extLst>
      <p:ext uri="{BB962C8B-B14F-4D97-AF65-F5344CB8AC3E}">
        <p14:creationId xmlns:p14="http://schemas.microsoft.com/office/powerpoint/2010/main" val="29228556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nu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emento gráfico 2">
            <a:extLst>
              <a:ext uri="{FF2B5EF4-FFF2-40B4-BE49-F238E27FC236}">
                <a16:creationId xmlns:a16="http://schemas.microsoft.com/office/drawing/2014/main" xmlns="" id="{5D6F87F4-A9FD-42C2-B2B3-2EBAE9413A33}"/>
              </a:ext>
            </a:extLst>
          </p:cNvPr>
          <p:cNvSpPr/>
          <p:nvPr/>
        </p:nvSpPr>
        <p:spPr>
          <a:xfrm>
            <a:off x="-12778" y="429785"/>
            <a:ext cx="7606299" cy="1490682"/>
          </a:xfrm>
          <a:custGeom>
            <a:avLst/>
            <a:gdLst>
              <a:gd name="connsiteX0" fmla="*/ 7602514 w 7606298"/>
              <a:gd name="connsiteY0" fmla="*/ 407745 h 1490681"/>
              <a:gd name="connsiteX1" fmla="*/ 12778 w 7606298"/>
              <a:gd name="connsiteY1" fmla="*/ 12778 h 1490681"/>
              <a:gd name="connsiteX2" fmla="*/ 12778 w 7606298"/>
              <a:gd name="connsiteY2" fmla="*/ 1056256 h 1490681"/>
              <a:gd name="connsiteX3" fmla="*/ 7593596 w 7606298"/>
              <a:gd name="connsiteY3" fmla="*/ 1481801 h 1490681"/>
              <a:gd name="connsiteX4" fmla="*/ 7602514 w 7606298"/>
              <a:gd name="connsiteY4" fmla="*/ 407745 h 1490681"/>
              <a:gd name="connsiteX5" fmla="*/ 7602514 w 7606298"/>
              <a:gd name="connsiteY5" fmla="*/ 407745 h 149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06298" h="1490681">
                <a:moveTo>
                  <a:pt x="7602514" y="407745"/>
                </a:moveTo>
                <a:cubicBezTo>
                  <a:pt x="7602514" y="407745"/>
                  <a:pt x="3107535" y="56097"/>
                  <a:pt x="12778" y="12778"/>
                </a:cubicBezTo>
                <a:lnTo>
                  <a:pt x="12778" y="1056256"/>
                </a:lnTo>
                <a:cubicBezTo>
                  <a:pt x="6306768" y="1024403"/>
                  <a:pt x="7593596" y="1481801"/>
                  <a:pt x="7593596" y="1481801"/>
                </a:cubicBezTo>
                <a:lnTo>
                  <a:pt x="7602514" y="407745"/>
                </a:lnTo>
                <a:lnTo>
                  <a:pt x="7602514" y="407745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10000"/>
                </a:schemeClr>
              </a:gs>
              <a:gs pos="100000">
                <a:schemeClr val="accent2">
                  <a:alpha val="20000"/>
                </a:schemeClr>
              </a:gs>
            </a:gsLst>
            <a:lin ang="60000" scaled="0"/>
          </a:gradFill>
          <a:ln w="1273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/>
          </a:p>
        </p:txBody>
      </p:sp>
      <p:sp>
        <p:nvSpPr>
          <p:cNvPr id="23" name="Espaço Reservado para Texto 21">
            <a:extLst>
              <a:ext uri="{FF2B5EF4-FFF2-40B4-BE49-F238E27FC236}">
                <a16:creationId xmlns:a16="http://schemas.microsoft.com/office/drawing/2014/main" xmlns="" id="{F27BBFB4-84C4-42C9-9CB3-DFD801CEBF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1200" y="1896003"/>
            <a:ext cx="528638" cy="1092200"/>
          </a:xfrm>
        </p:spPr>
        <p:txBody>
          <a:bodyPr rtlCol="0"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pt-BR" noProof="0"/>
              <a:t>1</a:t>
            </a:r>
          </a:p>
        </p:txBody>
      </p:sp>
      <p:sp>
        <p:nvSpPr>
          <p:cNvPr id="26" name="Espaço Reservado para Texto 24">
            <a:extLst>
              <a:ext uri="{FF2B5EF4-FFF2-40B4-BE49-F238E27FC236}">
                <a16:creationId xmlns:a16="http://schemas.microsoft.com/office/drawing/2014/main" xmlns="" id="{C8BBE7AC-17E7-4828-A40C-39EED5284E6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85863" y="2088090"/>
            <a:ext cx="3103110" cy="800100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33" name="Espaço Reservado para Texto 21">
            <a:extLst>
              <a:ext uri="{FF2B5EF4-FFF2-40B4-BE49-F238E27FC236}">
                <a16:creationId xmlns:a16="http://schemas.microsoft.com/office/drawing/2014/main" xmlns="" id="{FC1057E8-2611-45B5-913B-82D301FE8A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04600" y="1896003"/>
            <a:ext cx="528638" cy="1092200"/>
          </a:xfrm>
        </p:spPr>
        <p:txBody>
          <a:bodyPr rtlCol="0"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pt-BR" noProof="0"/>
              <a:t>2</a:t>
            </a:r>
          </a:p>
        </p:txBody>
      </p:sp>
      <p:sp>
        <p:nvSpPr>
          <p:cNvPr id="34" name="Espaço Reservado para Texto 24">
            <a:extLst>
              <a:ext uri="{FF2B5EF4-FFF2-40B4-BE49-F238E27FC236}">
                <a16:creationId xmlns:a16="http://schemas.microsoft.com/office/drawing/2014/main" xmlns="" id="{A65257E6-B10F-49C0-862A-53648E3F2D0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49603" y="2088090"/>
            <a:ext cx="2243918" cy="800100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37" name="Espaço Reservado para Texto 21">
            <a:extLst>
              <a:ext uri="{FF2B5EF4-FFF2-40B4-BE49-F238E27FC236}">
                <a16:creationId xmlns:a16="http://schemas.microsoft.com/office/drawing/2014/main" xmlns="" id="{83A147CC-1513-463A-8B07-CC14AEC845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90713" y="1913782"/>
            <a:ext cx="528638" cy="1092200"/>
          </a:xfrm>
        </p:spPr>
        <p:txBody>
          <a:bodyPr rtlCol="0"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pt-BR" noProof="0"/>
              <a:t>3</a:t>
            </a:r>
          </a:p>
        </p:txBody>
      </p:sp>
      <p:sp>
        <p:nvSpPr>
          <p:cNvPr id="38" name="Espaço Reservado para Texto 24">
            <a:extLst>
              <a:ext uri="{FF2B5EF4-FFF2-40B4-BE49-F238E27FC236}">
                <a16:creationId xmlns:a16="http://schemas.microsoft.com/office/drawing/2014/main" xmlns="" id="{BCE98261-6A42-49F1-B208-2E6C24DFCF8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435716" y="2105869"/>
            <a:ext cx="2959116" cy="800100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40" name="Espaço Reservado para Texto 24">
            <a:extLst>
              <a:ext uri="{FF2B5EF4-FFF2-40B4-BE49-F238E27FC236}">
                <a16:creationId xmlns:a16="http://schemas.microsoft.com/office/drawing/2014/main" xmlns="" id="{937F4311-EBEC-44E3-8542-07503B54D77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91723" y="2943573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43" name="Espaço Reservado para Texto 24">
            <a:extLst>
              <a:ext uri="{FF2B5EF4-FFF2-40B4-BE49-F238E27FC236}">
                <a16:creationId xmlns:a16="http://schemas.microsoft.com/office/drawing/2014/main" xmlns="" id="{FED4B056-A42A-4115-B98D-177B9AFDABF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590348" y="2943573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45" name="Espaço Reservado para Texto 24">
            <a:extLst>
              <a:ext uri="{FF2B5EF4-FFF2-40B4-BE49-F238E27FC236}">
                <a16:creationId xmlns:a16="http://schemas.microsoft.com/office/drawing/2014/main" xmlns="" id="{2D359611-5488-43D7-A2A6-E60DB2E1D87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94793" y="2943573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46" name="Espaço Reservado para Texto 24">
            <a:extLst>
              <a:ext uri="{FF2B5EF4-FFF2-40B4-BE49-F238E27FC236}">
                <a16:creationId xmlns:a16="http://schemas.microsoft.com/office/drawing/2014/main" xmlns="" id="{F2182E7C-B18B-4F73-B0D1-86196D992B1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876955" y="2942030"/>
            <a:ext cx="3517877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48" name="Espaço Reservado para Texto 24">
            <a:extLst>
              <a:ext uri="{FF2B5EF4-FFF2-40B4-BE49-F238E27FC236}">
                <a16:creationId xmlns:a16="http://schemas.microsoft.com/office/drawing/2014/main" xmlns="" id="{3D51A445-889E-44A8-AF12-58BC161D148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91722" y="5607548"/>
            <a:ext cx="3397251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0">
                <a:solidFill>
                  <a:schemeClr val="accent3"/>
                </a:solidFill>
                <a:latin typeface="+mn-lt"/>
              </a:defRPr>
            </a:lvl1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49" name="Espaço Reservado para Texto 24">
            <a:extLst>
              <a:ext uri="{FF2B5EF4-FFF2-40B4-BE49-F238E27FC236}">
                <a16:creationId xmlns:a16="http://schemas.microsoft.com/office/drawing/2014/main" xmlns="" id="{358BC44E-644D-4E21-A055-1178CD0D269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794792" y="4909834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50" name="Espaço Reservado para Texto 24">
            <a:extLst>
              <a:ext uri="{FF2B5EF4-FFF2-40B4-BE49-F238E27FC236}">
                <a16:creationId xmlns:a16="http://schemas.microsoft.com/office/drawing/2014/main" xmlns="" id="{32C60917-FE9C-4C02-976E-9F4DF95F161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890713" y="4909834"/>
            <a:ext cx="2692939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 rtl="0"/>
            <a:r>
              <a:rPr lang="pt-BR" noProof="0"/>
              <a:t>Editar estilos de texto Mestre</a:t>
            </a:r>
          </a:p>
        </p:txBody>
      </p:sp>
      <p:sp>
        <p:nvSpPr>
          <p:cNvPr id="55" name="Espaço Reservado para Imagem 12">
            <a:extLst>
              <a:ext uri="{FF2B5EF4-FFF2-40B4-BE49-F238E27FC236}">
                <a16:creationId xmlns:a16="http://schemas.microsoft.com/office/drawing/2014/main" xmlns="" id="{2535BC4C-3D36-473A-B9EF-EC6F3BA67113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891723" y="3816446"/>
            <a:ext cx="1636776" cy="1618488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56" name="Espaço Reservado para Imagem 12">
            <a:extLst>
              <a:ext uri="{FF2B5EF4-FFF2-40B4-BE49-F238E27FC236}">
                <a16:creationId xmlns:a16="http://schemas.microsoft.com/office/drawing/2014/main" xmlns="" id="{A1E61843-0C1E-4581-98C1-C9247F7043AC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2590348" y="3816446"/>
            <a:ext cx="1636776" cy="1618488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57" name="Espaço Reservado para Imagem 12">
            <a:extLst>
              <a:ext uri="{FF2B5EF4-FFF2-40B4-BE49-F238E27FC236}">
                <a16:creationId xmlns:a16="http://schemas.microsoft.com/office/drawing/2014/main" xmlns="" id="{F3B39F0E-B245-4510-8C07-0EC29B83F1B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4794793" y="3816446"/>
            <a:ext cx="2048256" cy="89611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58" name="Espaço Reservado para Imagem 9">
            <a:extLst>
              <a:ext uri="{FF2B5EF4-FFF2-40B4-BE49-F238E27FC236}">
                <a16:creationId xmlns:a16="http://schemas.microsoft.com/office/drawing/2014/main" xmlns="" id="{A9E755CD-1A38-4F75-A18E-2D31E4934C8A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7876955" y="3864572"/>
            <a:ext cx="1481328" cy="758952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pt-BR" noProof="0"/>
              <a:t>Clique no ícone para adicionar uma imagem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1C750AC0-7255-417F-919C-19DF42857E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65125"/>
            <a:ext cx="7909560" cy="1069848"/>
          </a:xfr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00" scaled="1"/>
          </a:gradFill>
        </p:spPr>
        <p:txBody>
          <a:bodyPr lIns="900000"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pt-BR" noProof="0"/>
              <a:t>Como usar este modelo</a:t>
            </a:r>
          </a:p>
        </p:txBody>
      </p:sp>
    </p:spTree>
    <p:extLst>
      <p:ext uri="{BB962C8B-B14F-4D97-AF65-F5344CB8AC3E}">
        <p14:creationId xmlns:p14="http://schemas.microsoft.com/office/powerpoint/2010/main" val="246449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pt-BR" noProof="0"/>
              <a:t>DD.MM.20AA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t-BR" noProof="0"/>
              <a:t>ADICIONAR UM RODAPÉ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161549605"/>
      </p:ext>
    </p:extLst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pt-BR" noProof="0"/>
              <a:t>DD.MM.20AA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t-BR" noProof="0"/>
              <a:t>ADICIONAR UM RODAPÉ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084563292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pt-BR" noProof="0"/>
              <a:t>DD.MM.20AA</a:t>
            </a: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t-BR" noProof="0"/>
              <a:t>ADICIONAR UM RODAPÉ</a:t>
            </a: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pt-BR" noProof="0" smtClean="0"/>
              <a:t>‹nº›</a:t>
            </a:fld>
            <a:endParaRPr lang="pt-BR" noProof="0"/>
          </a:p>
        </p:txBody>
      </p:sp>
      <p:grpSp>
        <p:nvGrpSpPr>
          <p:cNvPr id="10" name="Elemento gráfico 16">
            <a:extLst>
              <a:ext uri="{FF2B5EF4-FFF2-40B4-BE49-F238E27FC236}">
                <a16:creationId xmlns:a16="http://schemas.microsoft.com/office/drawing/2014/main" xmlns="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1" name="Forma livre: Forma 31">
              <a:extLst>
                <a:ext uri="{FF2B5EF4-FFF2-40B4-BE49-F238E27FC236}">
                  <a16:creationId xmlns:a16="http://schemas.microsoft.com/office/drawing/2014/main" xmlns="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12" name="Forma livre: Forma 32">
              <a:extLst>
                <a:ext uri="{FF2B5EF4-FFF2-40B4-BE49-F238E27FC236}">
                  <a16:creationId xmlns:a16="http://schemas.microsoft.com/office/drawing/2014/main" xmlns="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</p:grpSp>
      <p:grpSp>
        <p:nvGrpSpPr>
          <p:cNvPr id="13" name="Elemento gráfico 17">
            <a:extLst>
              <a:ext uri="{FF2B5EF4-FFF2-40B4-BE49-F238E27FC236}">
                <a16:creationId xmlns:a16="http://schemas.microsoft.com/office/drawing/2014/main" xmlns="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14" name="Forma livre: Forma 26">
              <a:extLst>
                <a:ext uri="{FF2B5EF4-FFF2-40B4-BE49-F238E27FC236}">
                  <a16:creationId xmlns:a16="http://schemas.microsoft.com/office/drawing/2014/main" xmlns="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15" name="Forma livre: Forma 27">
              <a:extLst>
                <a:ext uri="{FF2B5EF4-FFF2-40B4-BE49-F238E27FC236}">
                  <a16:creationId xmlns:a16="http://schemas.microsoft.com/office/drawing/2014/main" xmlns="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16" name="Forma livre: Forma 28">
              <a:extLst>
                <a:ext uri="{FF2B5EF4-FFF2-40B4-BE49-F238E27FC236}">
                  <a16:creationId xmlns:a16="http://schemas.microsoft.com/office/drawing/2014/main" xmlns="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17" name="Forma livre: Forma 29">
              <a:extLst>
                <a:ext uri="{FF2B5EF4-FFF2-40B4-BE49-F238E27FC236}">
                  <a16:creationId xmlns:a16="http://schemas.microsoft.com/office/drawing/2014/main" xmlns="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</p:grpSp>
    </p:spTree>
    <p:extLst>
      <p:ext uri="{BB962C8B-B14F-4D97-AF65-F5344CB8AC3E}">
        <p14:creationId xmlns:p14="http://schemas.microsoft.com/office/powerpoint/2010/main" val="1202040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pt-BR" noProof="0"/>
              <a:t>DD.MM.20AA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t-BR" noProof="0"/>
              <a:t>ADICIONAR UM RODAPÉ</a:t>
            </a: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267781856"/>
      </p:ext>
    </p:extLst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r>
              <a:rPr lang="pt-BR" noProof="0"/>
              <a:t>DD.MM.20AA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t-BR" noProof="0"/>
              <a:t>ADICIONAR UM RODAPÉ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pt-BR" noProof="0" smtClean="0"/>
              <a:t>‹nº›</a:t>
            </a:fld>
            <a:endParaRPr lang="pt-BR" noProof="0"/>
          </a:p>
        </p:txBody>
      </p:sp>
      <p:grpSp>
        <p:nvGrpSpPr>
          <p:cNvPr id="5" name="Elemento gráfico 16">
            <a:extLst>
              <a:ext uri="{FF2B5EF4-FFF2-40B4-BE49-F238E27FC236}">
                <a16:creationId xmlns:a16="http://schemas.microsoft.com/office/drawing/2014/main" xmlns="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6" name="Forma livre: Forma 31">
              <a:extLst>
                <a:ext uri="{FF2B5EF4-FFF2-40B4-BE49-F238E27FC236}">
                  <a16:creationId xmlns:a16="http://schemas.microsoft.com/office/drawing/2014/main" xmlns="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7" name="Forma livre: Forma 32">
              <a:extLst>
                <a:ext uri="{FF2B5EF4-FFF2-40B4-BE49-F238E27FC236}">
                  <a16:creationId xmlns:a16="http://schemas.microsoft.com/office/drawing/2014/main" xmlns="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</p:grpSp>
      <p:grpSp>
        <p:nvGrpSpPr>
          <p:cNvPr id="8" name="Elemento gráfico 17">
            <a:extLst>
              <a:ext uri="{FF2B5EF4-FFF2-40B4-BE49-F238E27FC236}">
                <a16:creationId xmlns:a16="http://schemas.microsoft.com/office/drawing/2014/main" xmlns="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9" name="Forma livre: Forma 26">
              <a:extLst>
                <a:ext uri="{FF2B5EF4-FFF2-40B4-BE49-F238E27FC236}">
                  <a16:creationId xmlns:a16="http://schemas.microsoft.com/office/drawing/2014/main" xmlns="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10" name="Forma livre: Forma 27">
              <a:extLst>
                <a:ext uri="{FF2B5EF4-FFF2-40B4-BE49-F238E27FC236}">
                  <a16:creationId xmlns:a16="http://schemas.microsoft.com/office/drawing/2014/main" xmlns="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11" name="Forma livre: Forma 28">
              <a:extLst>
                <a:ext uri="{FF2B5EF4-FFF2-40B4-BE49-F238E27FC236}">
                  <a16:creationId xmlns:a16="http://schemas.microsoft.com/office/drawing/2014/main" xmlns="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12" name="Forma livre: Forma 29">
              <a:extLst>
                <a:ext uri="{FF2B5EF4-FFF2-40B4-BE49-F238E27FC236}">
                  <a16:creationId xmlns:a16="http://schemas.microsoft.com/office/drawing/2014/main" xmlns="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</p:grpSp>
    </p:spTree>
    <p:extLst>
      <p:ext uri="{BB962C8B-B14F-4D97-AF65-F5344CB8AC3E}">
        <p14:creationId xmlns:p14="http://schemas.microsoft.com/office/powerpoint/2010/main" val="2288192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9/9/2020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t-BR" noProof="0"/>
              <a:t>ADICIONAR UM RODAPÉ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pt-BR" noProof="0" smtClean="0"/>
              <a:t>‹nº›</a:t>
            </a:fld>
            <a:endParaRPr lang="pt-BR" noProof="0"/>
          </a:p>
        </p:txBody>
      </p:sp>
      <p:grpSp>
        <p:nvGrpSpPr>
          <p:cNvPr id="8" name="Elemento gráfico 16">
            <a:extLst>
              <a:ext uri="{FF2B5EF4-FFF2-40B4-BE49-F238E27FC236}">
                <a16:creationId xmlns:a16="http://schemas.microsoft.com/office/drawing/2014/main" xmlns="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9" name="Forma Livre: Forma 11">
              <a:extLst>
                <a:ext uri="{FF2B5EF4-FFF2-40B4-BE49-F238E27FC236}">
                  <a16:creationId xmlns:a16="http://schemas.microsoft.com/office/drawing/2014/main" xmlns="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10" name="Forma livre: Forma 12">
              <a:extLst>
                <a:ext uri="{FF2B5EF4-FFF2-40B4-BE49-F238E27FC236}">
                  <a16:creationId xmlns:a16="http://schemas.microsoft.com/office/drawing/2014/main" xmlns="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</p:grpSp>
      <p:sp>
        <p:nvSpPr>
          <p:cNvPr id="11" name="Elemento gráfico 23">
            <a:extLst>
              <a:ext uri="{FF2B5EF4-FFF2-40B4-BE49-F238E27FC236}">
                <a16:creationId xmlns:a16="http://schemas.microsoft.com/office/drawing/2014/main" xmlns="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/>
          </a:p>
        </p:txBody>
      </p:sp>
      <p:sp>
        <p:nvSpPr>
          <p:cNvPr id="12" name="Elemento gráfico 6">
            <a:extLst>
              <a:ext uri="{FF2B5EF4-FFF2-40B4-BE49-F238E27FC236}">
                <a16:creationId xmlns:a16="http://schemas.microsoft.com/office/drawing/2014/main" xmlns="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/>
          </a:p>
        </p:txBody>
      </p:sp>
      <p:sp>
        <p:nvSpPr>
          <p:cNvPr id="13" name="Forma livre: Forma 26">
            <a:extLst>
              <a:ext uri="{FF2B5EF4-FFF2-40B4-BE49-F238E27FC236}">
                <a16:creationId xmlns:a16="http://schemas.microsoft.com/office/drawing/2014/main" xmlns="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/>
          </a:p>
        </p:txBody>
      </p:sp>
      <p:sp>
        <p:nvSpPr>
          <p:cNvPr id="14" name="Forma livre: Forma 27">
            <a:extLst>
              <a:ext uri="{FF2B5EF4-FFF2-40B4-BE49-F238E27FC236}">
                <a16:creationId xmlns:a16="http://schemas.microsoft.com/office/drawing/2014/main" xmlns="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716424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9/9/2020</a:t>
            </a:fld>
            <a:endParaRPr lang="en-US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t-BR" noProof="0"/>
              <a:t>ADICIONAR UM RODAPÉ</a:t>
            </a: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pt-BR" noProof="0" smtClean="0"/>
              <a:t>‹nº›</a:t>
            </a:fld>
            <a:endParaRPr lang="pt-BR" noProof="0"/>
          </a:p>
        </p:txBody>
      </p:sp>
      <p:grpSp>
        <p:nvGrpSpPr>
          <p:cNvPr id="8" name="Elemento gráfico 16">
            <a:extLst>
              <a:ext uri="{FF2B5EF4-FFF2-40B4-BE49-F238E27FC236}">
                <a16:creationId xmlns:a16="http://schemas.microsoft.com/office/drawing/2014/main" xmlns="" id="{A6C11E25-2AF0-4EBF-905C-81BDCFB5E4C8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9" name="Forma livre: Forma 6">
              <a:extLst>
                <a:ext uri="{FF2B5EF4-FFF2-40B4-BE49-F238E27FC236}">
                  <a16:creationId xmlns:a16="http://schemas.microsoft.com/office/drawing/2014/main" xmlns="" id="{9D892266-5EB4-4DE9-BB23-F21047C71611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  <p:sp>
          <p:nvSpPr>
            <p:cNvPr id="10" name="Forma livre: Forma 7">
              <a:extLst>
                <a:ext uri="{FF2B5EF4-FFF2-40B4-BE49-F238E27FC236}">
                  <a16:creationId xmlns:a16="http://schemas.microsoft.com/office/drawing/2014/main" xmlns="" id="{ADD8BBD5-9B7C-4CF3-9606-41DC9C0151B9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pt-BR" noProof="0"/>
            </a:p>
          </p:txBody>
        </p:sp>
      </p:grpSp>
    </p:spTree>
    <p:extLst>
      <p:ext uri="{BB962C8B-B14F-4D97-AF65-F5344CB8AC3E}">
        <p14:creationId xmlns:p14="http://schemas.microsoft.com/office/powerpoint/2010/main" val="1487152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pt-BR" noProof="0"/>
              <a:t>DD.MM.20AA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pt-BR" noProof="0"/>
              <a:t>ADICIONAR UM RODAPÉ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8C0CDE5-970C-4CC4-BF43-0DA127E73E82}" type="slidenum">
              <a:rPr lang="pt-BR" noProof="0" smtClean="0"/>
              <a:pPr rtl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566275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652" r:id="rId13"/>
    <p:sldLayoutId id="2147483653" r:id="rId14"/>
    <p:sldLayoutId id="2147483654" r:id="rId15"/>
    <p:sldLayoutId id="2147483655" r:id="rId16"/>
    <p:sldLayoutId id="2147483662" r:id="rId17"/>
    <p:sldLayoutId id="2147483663" r:id="rId18"/>
    <p:sldLayoutId id="2147483664" r:id="rId19"/>
    <p:sldLayoutId id="2147483665" r:id="rId20"/>
    <p:sldLayoutId id="2147483666" r:id="rId21"/>
    <p:sldLayoutId id="2147483669" r:id="rId22"/>
    <p:sldLayoutId id="2147483670" r:id="rId23"/>
    <p:sldLayoutId id="2147483667" r:id="rId24"/>
    <p:sldLayoutId id="2147483668" r:id="rId25"/>
    <p:sldLayoutId id="2147483660" r:id="rId26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5A81143F-FBEE-4565-886D-08852310C8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720000">
            <a:off x="7928144" y="5127866"/>
            <a:ext cx="4359949" cy="858767"/>
          </a:xfrm>
        </p:spPr>
        <p:txBody>
          <a:bodyPr rtlCol="0">
            <a:noAutofit/>
          </a:bodyPr>
          <a:lstStyle/>
          <a:p>
            <a:pPr algn="ctr" rtl="0"/>
            <a:r>
              <a:rPr lang="pt-BR" sz="2800" dirty="0"/>
              <a:t>ENSINO FUNDAMENTAL ANO INICIAIS </a:t>
            </a:r>
          </a:p>
        </p:txBody>
      </p:sp>
      <p:pic>
        <p:nvPicPr>
          <p:cNvPr id="9" name="Espaço Reservado para Imagem 8">
            <a:extLst>
              <a:ext uri="{FF2B5EF4-FFF2-40B4-BE49-F238E27FC236}">
                <a16:creationId xmlns:a16="http://schemas.microsoft.com/office/drawing/2014/main" xmlns="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" y="991519"/>
            <a:ext cx="6230657" cy="5438974"/>
          </a:xfr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</a:pPr>
            <a:r>
              <a:rPr lang="pt-BR" sz="4400" dirty="0" smtClean="0">
                <a:latin typeface="Bahnschrift SemiBold" panose="020B0502040204020203" pitchFamily="34" charset="0"/>
              </a:rPr>
              <a:t>Cronograma de atividade remota</a:t>
            </a:r>
            <a:endParaRPr lang="pt-BR" dirty="0"/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xmlns="" id="{7671E014-38A6-4604-84E2-0E92500FBC5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 rot="720000">
            <a:off x="9528257" y="994205"/>
            <a:ext cx="1391775" cy="440728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pt-BR" dirty="0"/>
              <a:t>2020</a:t>
            </a:r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2293" y="68590"/>
            <a:ext cx="785747" cy="785747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0950642" y="211255"/>
            <a:ext cx="902737" cy="78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333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t-BR" noProof="0"/>
              <a:t>ADICIONAR UM RODAPÉ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pt-BR" noProof="0" smtClean="0"/>
              <a:t>10</a:t>
            </a:fld>
            <a:endParaRPr lang="pt-BR" noProof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801" y="360779"/>
            <a:ext cx="11042229" cy="627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5448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t-BR" noProof="0"/>
              <a:t>ADICIONAR UM RODAPÉ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pt-BR" noProof="0" smtClean="0"/>
              <a:t>11</a:t>
            </a:fld>
            <a:endParaRPr lang="pt-BR" noProof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2"/>
          <a:srcRect b="15079"/>
          <a:stretch/>
        </p:blipFill>
        <p:spPr>
          <a:xfrm>
            <a:off x="811920" y="1478895"/>
            <a:ext cx="11263160" cy="3412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613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>
            <a:extLst>
              <a:ext uri="{FF2B5EF4-FFF2-40B4-BE49-F238E27FC236}">
                <a16:creationId xmlns:a16="http://schemas.microsoft.com/office/drawing/2014/main" xmlns="" id="{A39B2A57-9893-4BCD-AA1A-122310BC6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pt-BR"/>
              <a:t>ADICIONAR UM RODAPÉ</a:t>
            </a:r>
          </a:p>
        </p:txBody>
      </p:sp>
      <p:sp>
        <p:nvSpPr>
          <p:cNvPr id="3" name="Espaço Reservado para o Número do Slide 2">
            <a:extLst>
              <a:ext uri="{FF2B5EF4-FFF2-40B4-BE49-F238E27FC236}">
                <a16:creationId xmlns:a16="http://schemas.microsoft.com/office/drawing/2014/main" xmlns="" id="{87725C8C-B6FF-4BEE-B7F0-3DFD7C273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pt-BR" smtClean="0"/>
              <a:pPr rtl="0"/>
              <a:t>2</a:t>
            </a:fld>
            <a:endParaRPr lang="pt-BR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xmlns="" id="{AFCA1C1A-BC0A-4E81-82F8-5ACE20F86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pt-BR" sz="4000" dirty="0"/>
              <a:t>Ano letivo de 2020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2192357" y="1832520"/>
            <a:ext cx="9124930" cy="4351338"/>
          </a:xfrm>
        </p:spPr>
        <p:txBody>
          <a:bodyPr>
            <a:normAutofit/>
          </a:bodyPr>
          <a:lstStyle/>
          <a:p>
            <a:pPr algn="just"/>
            <a:r>
              <a:rPr lang="pt-BR" dirty="0"/>
              <a:t>Será dividido em 4 etapas que vão totalizar </a:t>
            </a:r>
            <a:r>
              <a:rPr lang="pt-BR" dirty="0" smtClean="0"/>
              <a:t>800 </a:t>
            </a:r>
            <a:r>
              <a:rPr lang="pt-BR" dirty="0"/>
              <a:t>horas.</a:t>
            </a:r>
          </a:p>
          <a:p>
            <a:pPr algn="just"/>
            <a:r>
              <a:rPr lang="pt-BR" dirty="0"/>
              <a:t>1° etapa: período anterior à pandemia, do dia 10 de fevereiro ao dia 16 de março, computando 95,86 horas;</a:t>
            </a:r>
          </a:p>
          <a:p>
            <a:pPr algn="just"/>
            <a:r>
              <a:rPr lang="pt-BR" dirty="0"/>
              <a:t>2° etapa: período do Ensino remoto, com início no dia 06 de julho até o dia 11 de setembro, computando 249,6 horas;</a:t>
            </a:r>
          </a:p>
          <a:p>
            <a:pPr algn="just"/>
            <a:r>
              <a:rPr lang="pt-BR" dirty="0"/>
              <a:t>3° etapa: Ensino Remoto com início no dia 14 de setembro até o dia 18 de dezembro, computando 350,4 horas;</a:t>
            </a:r>
          </a:p>
          <a:p>
            <a:pPr algn="just"/>
            <a:r>
              <a:rPr lang="pt-BR" dirty="0"/>
              <a:t>4° etapa: </a:t>
            </a:r>
            <a:r>
              <a:rPr lang="pt-BR" dirty="0" smtClean="0"/>
              <a:t>ainda está sendo organizada e deve computando no mínimo 104,14 </a:t>
            </a:r>
            <a:r>
              <a:rPr lang="pt-BR" dirty="0"/>
              <a:t>horas.</a:t>
            </a:r>
          </a:p>
        </p:txBody>
      </p:sp>
    </p:spTree>
    <p:extLst>
      <p:ext uri="{BB962C8B-B14F-4D97-AF65-F5344CB8AC3E}">
        <p14:creationId xmlns:p14="http://schemas.microsoft.com/office/powerpoint/2010/main" val="2532577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o Número do Slide 2">
            <a:extLst>
              <a:ext uri="{FF2B5EF4-FFF2-40B4-BE49-F238E27FC236}">
                <a16:creationId xmlns:a16="http://schemas.microsoft.com/office/drawing/2014/main" xmlns="" id="{87725C8C-B6FF-4BEE-B7F0-3DFD7C273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pt-BR" smtClean="0"/>
              <a:pPr rtl="0"/>
              <a:t>3</a:t>
            </a:fld>
            <a:endParaRPr lang="pt-BR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xmlns="" id="{AFCA1C1A-BC0A-4E81-82F8-5ACE20F86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 rtl="0"/>
            <a:r>
              <a:rPr lang="pt-BR" sz="4000" dirty="0"/>
              <a:t>Avaliações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2467778" y="1942690"/>
            <a:ext cx="8886022" cy="4351338"/>
          </a:xfrm>
        </p:spPr>
        <p:txBody>
          <a:bodyPr>
            <a:normAutofit/>
          </a:bodyPr>
          <a:lstStyle/>
          <a:p>
            <a:r>
              <a:rPr lang="pt-BR" sz="3200" dirty="0"/>
              <a:t>1° etapa – 15% da nota (Já realizada);</a:t>
            </a:r>
          </a:p>
          <a:p>
            <a:r>
              <a:rPr lang="pt-BR" sz="3200" dirty="0"/>
              <a:t>2° etapa – 20% da nota (Finalizando dia 11 de setembro);</a:t>
            </a:r>
          </a:p>
          <a:p>
            <a:r>
              <a:rPr lang="pt-BR" sz="3200" dirty="0"/>
              <a:t>3° etapa – 50% da nota (2020);</a:t>
            </a:r>
          </a:p>
          <a:p>
            <a:r>
              <a:rPr lang="pt-BR" sz="3200" dirty="0"/>
              <a:t>4°etapa – 15% da </a:t>
            </a:r>
            <a:r>
              <a:rPr lang="pt-BR" sz="3200" dirty="0" smtClean="0"/>
              <a:t>nota.</a:t>
            </a:r>
          </a:p>
          <a:p>
            <a:pPr marL="0" indent="0">
              <a:buNone/>
            </a:pPr>
            <a:r>
              <a:rPr lang="pt-BR" sz="3200" dirty="0"/>
              <a:t> </a:t>
            </a:r>
            <a:r>
              <a:rPr lang="pt-BR" sz="3200" dirty="0" smtClean="0"/>
              <a:t>       - </a:t>
            </a:r>
            <a:r>
              <a:rPr lang="pt-BR" sz="3200" dirty="0"/>
              <a:t>Interações</a:t>
            </a:r>
          </a:p>
          <a:p>
            <a:pPr marL="0" indent="0">
              <a:buNone/>
            </a:pPr>
            <a:r>
              <a:rPr lang="pt-BR" sz="3200" dirty="0"/>
              <a:t>        -  Atividades diversas.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8" name="Retângulo Arredondado 4"/>
          <p:cNvSpPr/>
          <p:nvPr/>
        </p:nvSpPr>
        <p:spPr>
          <a:xfrm>
            <a:off x="121186" y="1942690"/>
            <a:ext cx="2194329" cy="2563209"/>
          </a:xfrm>
          <a:prstGeom prst="round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 dirty="0"/>
          </a:p>
          <a:p>
            <a:pPr algn="ctr"/>
            <a:r>
              <a:rPr lang="pt-BR" dirty="0"/>
              <a:t>Somatório notas</a:t>
            </a:r>
          </a:p>
          <a:p>
            <a:pPr algn="ctr"/>
            <a:endParaRPr lang="pt-BR" sz="1000" dirty="0"/>
          </a:p>
          <a:p>
            <a:r>
              <a:rPr lang="pt-BR" dirty="0"/>
              <a:t>15% = 1,5 pontos </a:t>
            </a:r>
          </a:p>
          <a:p>
            <a:r>
              <a:rPr lang="pt-BR" dirty="0"/>
              <a:t>20% = 2,0 pontos </a:t>
            </a:r>
          </a:p>
          <a:p>
            <a:r>
              <a:rPr lang="pt-BR" dirty="0"/>
              <a:t>50% = 5,0 pontos</a:t>
            </a:r>
          </a:p>
          <a:p>
            <a:r>
              <a:rPr lang="pt-BR" dirty="0"/>
              <a:t>15% = 1,5 pontos</a:t>
            </a:r>
          </a:p>
          <a:p>
            <a:r>
              <a:rPr lang="pt-BR" dirty="0"/>
              <a:t>______________</a:t>
            </a:r>
          </a:p>
          <a:p>
            <a:r>
              <a:rPr lang="pt-BR" dirty="0"/>
              <a:t>100% = 10 pontos</a:t>
            </a:r>
          </a:p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7475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o Número do Slide 2">
            <a:extLst>
              <a:ext uri="{FF2B5EF4-FFF2-40B4-BE49-F238E27FC236}">
                <a16:creationId xmlns:a16="http://schemas.microsoft.com/office/drawing/2014/main" xmlns="" id="{87725C8C-B6FF-4BEE-B7F0-3DFD7C273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pt-BR" smtClean="0"/>
              <a:pPr rtl="0"/>
              <a:t>4</a:t>
            </a:fld>
            <a:endParaRPr lang="pt-BR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xmlns="" id="{AFCA1C1A-BC0A-4E81-82F8-5ACE20F86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183036" y="1034007"/>
            <a:ext cx="4687244" cy="700842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pt-BR" dirty="0"/>
              <a:t>Cronograma de execução </a:t>
            </a:r>
            <a:endParaRPr lang="pt-BR" sz="4000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type="body" idx="1"/>
          </p:nvPr>
        </p:nvSpPr>
        <p:spPr>
          <a:xfrm>
            <a:off x="4214464" y="2522864"/>
            <a:ext cx="7319700" cy="392151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pt-BR" dirty="0"/>
              <a:t>	</a:t>
            </a:r>
            <a:r>
              <a:rPr lang="pt-BR" dirty="0">
                <a:solidFill>
                  <a:schemeClr val="tx1"/>
                </a:solidFill>
              </a:rPr>
              <a:t>O cronograma a seguir, apresentará os blocos de disciplinas específicas que serão abordados em cada semana nas atividades remotas dos anos iniciais do Ensino fundamental, contendo: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tx1"/>
                </a:solidFill>
              </a:rPr>
              <a:t>A data em que todas as aulas e atividades estarão disponíveis no ambiente virtual;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tx1"/>
                </a:solidFill>
              </a:rPr>
              <a:t>A data de retorno das atividades propostas;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dirty="0">
                <a:solidFill>
                  <a:schemeClr val="tx1"/>
                </a:solidFill>
              </a:rPr>
              <a:t>Os dias de interação.	</a:t>
            </a:r>
          </a:p>
          <a:p>
            <a:pPr algn="just"/>
            <a:r>
              <a:rPr lang="pt-BR" dirty="0">
                <a:solidFill>
                  <a:schemeClr val="tx1"/>
                </a:solidFill>
              </a:rPr>
              <a:t>	Recomendaremos uma rotina específica para cada turma dentro do ambiente virtual, na qual estarão especificados os horários e maiores detalhes das interações. As datas podem sofrer alterações devido a problemas e, na medida do possível, avisaremos com antecedência pelo SIGAA.</a:t>
            </a:r>
          </a:p>
        </p:txBody>
      </p:sp>
    </p:spTree>
    <p:extLst>
      <p:ext uri="{BB962C8B-B14F-4D97-AF65-F5344CB8AC3E}">
        <p14:creationId xmlns:p14="http://schemas.microsoft.com/office/powerpoint/2010/main" val="2700700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e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041953"/>
              </p:ext>
            </p:extLst>
          </p:nvPr>
        </p:nvGraphicFramePr>
        <p:xfrm>
          <a:off x="991520" y="275424"/>
          <a:ext cx="10355853" cy="6243277"/>
        </p:xfrm>
        <a:graphic>
          <a:graphicData uri="http://schemas.openxmlformats.org/drawingml/2006/table">
            <a:tbl>
              <a:tblPr firstRow="1" firstCol="1" bandRow="1"/>
              <a:tblGrid>
                <a:gridCol w="31993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7431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735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80869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99633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Disciplinas/ professoras</a:t>
                      </a:r>
                    </a:p>
                  </a:txBody>
                  <a:tcPr marL="60940" marR="609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98162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Matemática</a:t>
                      </a: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: Eugênia (1º ano), Bruna (2º ano), Soraya (3º ano), Renata (4º ano) e Mônica (5º ano).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Ciências</a:t>
                      </a: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: Eugênia (1º ano), Bruna (2º ano), Soraya (3º ano), Renata (4º ano) e Mônica (5º ano).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Artes:</a:t>
                      </a: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2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Edlamar</a:t>
                      </a: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(1º ao 5º ano).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940" marR="609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963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Data da postagem no SIGAA</a:t>
                      </a:r>
                    </a:p>
                  </a:txBody>
                  <a:tcPr marL="60940" marR="609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Datas de interação</a:t>
                      </a:r>
                    </a:p>
                  </a:txBody>
                  <a:tcPr marL="60940" marR="609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Data limite para o recebimento do retorno dos alunos</a:t>
                      </a:r>
                    </a:p>
                  </a:txBody>
                  <a:tcPr marL="60940" marR="609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963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Terça</a:t>
                      </a:r>
                    </a:p>
                  </a:txBody>
                  <a:tcPr marL="60940" marR="609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Quarta</a:t>
                      </a:r>
                    </a:p>
                  </a:txBody>
                  <a:tcPr marL="60940" marR="609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8798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06 de julho</a:t>
                      </a:r>
                    </a:p>
                  </a:txBody>
                  <a:tcPr marL="60940" marR="60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07 de julho</a:t>
                      </a:r>
                    </a:p>
                  </a:txBody>
                  <a:tcPr marL="60940" marR="60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08 de julho</a:t>
                      </a:r>
                    </a:p>
                  </a:txBody>
                  <a:tcPr marL="60940" marR="60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09 de julho</a:t>
                      </a:r>
                    </a:p>
                  </a:txBody>
                  <a:tcPr marL="60940" marR="60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6548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OBS: No dia 10.07.2020 não haverá aula em virtude do feriado do dia 09 de julho e da necessidade de compensar 01 dia de férias.</a:t>
                      </a:r>
                    </a:p>
                  </a:txBody>
                  <a:tcPr marL="60940" marR="60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9633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940" marR="609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99633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Disciplinas/ professoras</a:t>
                      </a:r>
                    </a:p>
                  </a:txBody>
                  <a:tcPr marL="60940" marR="609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998162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História:</a:t>
                      </a: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Jamile (1º ano), Laura (2º ano), Bruna F (3º ano), Jamile (4º ano) e Mônica (5º ano).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Geografia:</a:t>
                      </a: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Jamile (1º ano), Laura (2º ano), Bruna F (3º ano), Jamile (4º ano) e Mônica (5º ano).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Ed. Física:</a:t>
                      </a: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Jardy (1º ao 5º ano).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940" marR="60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9963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Data da postagem no SIGAA</a:t>
                      </a:r>
                    </a:p>
                  </a:txBody>
                  <a:tcPr marL="60940" marR="609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Datas de interação</a:t>
                      </a:r>
                    </a:p>
                  </a:txBody>
                  <a:tcPr marL="60940" marR="609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Data limite para o recebimento do retorno dos alunos</a:t>
                      </a:r>
                    </a:p>
                  </a:txBody>
                  <a:tcPr marL="60940" marR="609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9963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Terça</a:t>
                      </a:r>
                    </a:p>
                  </a:txBody>
                  <a:tcPr marL="60940" marR="609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Quarta</a:t>
                      </a:r>
                    </a:p>
                  </a:txBody>
                  <a:tcPr marL="60940" marR="609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996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13 de julho</a:t>
                      </a:r>
                    </a:p>
                  </a:txBody>
                  <a:tcPr marL="60940" marR="60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 de julho</a:t>
                      </a:r>
                    </a:p>
                  </a:txBody>
                  <a:tcPr marL="60940" marR="60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15 de julho</a:t>
                      </a:r>
                    </a:p>
                  </a:txBody>
                  <a:tcPr marL="60940" marR="60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 de julho</a:t>
                      </a:r>
                    </a:p>
                  </a:txBody>
                  <a:tcPr marL="60940" marR="60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199633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940" marR="60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85338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Disciplinas/ professoras</a:t>
                      </a:r>
                    </a:p>
                  </a:txBody>
                  <a:tcPr marL="60940" marR="609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998162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Português:</a:t>
                      </a: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Jamile (1º ano), Laura (2º ano), Bruna F (3º ano), Renata (4º ano) e Mônica (5º ano).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Música:</a:t>
                      </a: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Raisa (1º ao 5º ano).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Inglês:</a:t>
                      </a: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Wellen (4º e 5º ano).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0940" marR="60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9963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Data da postagem no SIGAA</a:t>
                      </a:r>
                    </a:p>
                  </a:txBody>
                  <a:tcPr marL="60940" marR="609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Datas de interação</a:t>
                      </a:r>
                    </a:p>
                  </a:txBody>
                  <a:tcPr marL="60940" marR="609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Data limite para o recebimento do retorno dos alunos</a:t>
                      </a:r>
                    </a:p>
                  </a:txBody>
                  <a:tcPr marL="60940" marR="60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9963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Terça</a:t>
                      </a:r>
                    </a:p>
                  </a:txBody>
                  <a:tcPr marL="60940" marR="609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Quarta</a:t>
                      </a:r>
                    </a:p>
                  </a:txBody>
                  <a:tcPr marL="60940" marR="609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996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 de julho</a:t>
                      </a:r>
                    </a:p>
                  </a:txBody>
                  <a:tcPr marL="60940" marR="60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21 de julho</a:t>
                      </a:r>
                    </a:p>
                  </a:txBody>
                  <a:tcPr marL="60940" marR="60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22 de julho</a:t>
                      </a:r>
                    </a:p>
                  </a:txBody>
                  <a:tcPr marL="60940" marR="60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24 de julho</a:t>
                      </a:r>
                    </a:p>
                  </a:txBody>
                  <a:tcPr marL="60940" marR="60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85602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pt-BR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940" marR="60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</a:tbl>
          </a:graphicData>
        </a:graphic>
      </p:graphicFrame>
      <p:sp>
        <p:nvSpPr>
          <p:cNvPr id="2" name="CaixaDeTexto 1"/>
          <p:cNvSpPr txBox="1"/>
          <p:nvPr/>
        </p:nvSpPr>
        <p:spPr>
          <a:xfrm>
            <a:off x="97041" y="594911"/>
            <a:ext cx="1015663" cy="373471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pt-BR" sz="5400" b="1" dirty="0"/>
              <a:t>2° etapa</a:t>
            </a:r>
          </a:p>
        </p:txBody>
      </p:sp>
    </p:spTree>
    <p:extLst>
      <p:ext uri="{BB962C8B-B14F-4D97-AF65-F5344CB8AC3E}">
        <p14:creationId xmlns:p14="http://schemas.microsoft.com/office/powerpoint/2010/main" val="3077007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t-BR" noProof="0"/>
              <a:t>ADICIONAR UM RODAPÉ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pt-BR" noProof="0" smtClean="0"/>
              <a:t>6</a:t>
            </a:fld>
            <a:endParaRPr lang="pt-BR" noProof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076887"/>
              </p:ext>
            </p:extLst>
          </p:nvPr>
        </p:nvGraphicFramePr>
        <p:xfrm>
          <a:off x="354712" y="343585"/>
          <a:ext cx="11113847" cy="5698069"/>
        </p:xfrm>
        <a:graphic>
          <a:graphicData uri="http://schemas.openxmlformats.org/drawingml/2006/table">
            <a:tbl>
              <a:tblPr firstRow="1" firstCol="1" bandRow="1"/>
              <a:tblGrid>
                <a:gridCol w="345775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499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4907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95706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63363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Disciplinas/ professoras</a:t>
                      </a:r>
                    </a:p>
                  </a:txBody>
                  <a:tcPr marL="62453" marR="62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38587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Matemática</a:t>
                      </a: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: Eugênia (1º ano), Bruna (2º ano), Soraya (3º ano), Renata (4º ano) e Mônica (5º ano).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Ciências</a:t>
                      </a: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: Eugênia (1º ano), Bruna (2º ano), Soraya (3º ano), Renata (4º ano) e Mônica (5º ano).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Artes:</a:t>
                      </a: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2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Edlamar</a:t>
                      </a: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(1º ao 5º ano).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2453" marR="62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336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Data da postagem no SIGAA</a:t>
                      </a:r>
                    </a:p>
                  </a:txBody>
                  <a:tcPr marL="62453" marR="62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Datas de interação</a:t>
                      </a:r>
                    </a:p>
                  </a:txBody>
                  <a:tcPr marL="62453" marR="62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Data limite para o recebimento do retorno dos alunos</a:t>
                      </a:r>
                    </a:p>
                  </a:txBody>
                  <a:tcPr marL="62453" marR="62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336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Terça</a:t>
                      </a:r>
                    </a:p>
                  </a:txBody>
                  <a:tcPr marL="62453" marR="62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Quarta</a:t>
                      </a:r>
                    </a:p>
                  </a:txBody>
                  <a:tcPr marL="62453" marR="62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633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27 de julho</a:t>
                      </a:r>
                    </a:p>
                  </a:txBody>
                  <a:tcPr marL="62453" marR="624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28 de julho</a:t>
                      </a:r>
                    </a:p>
                  </a:txBody>
                  <a:tcPr marL="62453" marR="624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29 de julho</a:t>
                      </a:r>
                    </a:p>
                  </a:txBody>
                  <a:tcPr marL="62453" marR="624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 de julho</a:t>
                      </a:r>
                    </a:p>
                  </a:txBody>
                  <a:tcPr marL="62453" marR="624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4250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2453" marR="624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63363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Disciplinas/ professoras</a:t>
                      </a:r>
                    </a:p>
                  </a:txBody>
                  <a:tcPr marL="62453" marR="62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38587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Português:</a:t>
                      </a: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Jamile (1º ano), Laura (2º ano), Bruna F (3º ano), Renata (4º ano) e Mônica (5º ano).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Música: </a:t>
                      </a:r>
                      <a:r>
                        <a:rPr lang="pt-BR" sz="12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Raisa</a:t>
                      </a: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(1º ao 5º ano).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Inglês:</a:t>
                      </a: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2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Wellen</a:t>
                      </a: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(4º e 5º ano).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2453" marR="624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6336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Data da postagem no SIGAA</a:t>
                      </a:r>
                    </a:p>
                  </a:txBody>
                  <a:tcPr marL="62453" marR="62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Datas de interação</a:t>
                      </a:r>
                    </a:p>
                  </a:txBody>
                  <a:tcPr marL="62453" marR="62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Data limite para o recebimento do retorno dos alunos</a:t>
                      </a:r>
                    </a:p>
                  </a:txBody>
                  <a:tcPr marL="62453" marR="624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6336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Terça</a:t>
                      </a:r>
                    </a:p>
                  </a:txBody>
                  <a:tcPr marL="62453" marR="62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Quarta</a:t>
                      </a:r>
                    </a:p>
                  </a:txBody>
                  <a:tcPr marL="62453" marR="62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633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03 de agosto</a:t>
                      </a:r>
                    </a:p>
                  </a:txBody>
                  <a:tcPr marL="62453" marR="624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04 de agosto</a:t>
                      </a:r>
                    </a:p>
                  </a:txBody>
                  <a:tcPr marL="62453" marR="624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05 de agosto</a:t>
                      </a:r>
                    </a:p>
                  </a:txBody>
                  <a:tcPr marL="62453" marR="624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07 de agosto</a:t>
                      </a:r>
                    </a:p>
                  </a:txBody>
                  <a:tcPr marL="62453" marR="624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63363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3898900" algn="l"/>
                        </a:tabLs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	</a:t>
                      </a:r>
                    </a:p>
                  </a:txBody>
                  <a:tcPr marL="62453" marR="624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26724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Disciplinas/ professoras</a:t>
                      </a:r>
                    </a:p>
                  </a:txBody>
                  <a:tcPr marL="62453" marR="62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638587"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Matemática</a:t>
                      </a: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: Eugênia (1º ano), Bruna (2º ano), Soraya (3º ano), Renata (4º ano) e Mônica (5º ano).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Ciências</a:t>
                      </a: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: Eugênia (1º ano), Bruna (2º ano), Soraya (3º ano), Renata (4º ano) e Mônica (5º ano).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Artes:</a:t>
                      </a: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2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Edlamar</a:t>
                      </a: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(1º ao 5º ano).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62453" marR="62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63363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Data da postagem no SIGAA</a:t>
                      </a:r>
                    </a:p>
                  </a:txBody>
                  <a:tcPr marL="62453" marR="62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Datas de interação</a:t>
                      </a:r>
                    </a:p>
                  </a:txBody>
                  <a:tcPr marL="62453" marR="62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Data limite para o recebimento do retorno dos alunos</a:t>
                      </a:r>
                    </a:p>
                  </a:txBody>
                  <a:tcPr marL="62453" marR="62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6336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Terça</a:t>
                      </a:r>
                    </a:p>
                  </a:txBody>
                  <a:tcPr marL="62453" marR="62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Quarta</a:t>
                      </a:r>
                    </a:p>
                  </a:txBody>
                  <a:tcPr marL="62453" marR="624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633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 de agosto</a:t>
                      </a:r>
                    </a:p>
                  </a:txBody>
                  <a:tcPr marL="62453" marR="624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 de agosto</a:t>
                      </a:r>
                    </a:p>
                  </a:txBody>
                  <a:tcPr marL="62453" marR="624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12 de agosto</a:t>
                      </a:r>
                    </a:p>
                  </a:txBody>
                  <a:tcPr marL="62453" marR="624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14 de agosto</a:t>
                      </a:r>
                    </a:p>
                  </a:txBody>
                  <a:tcPr marL="62453" marR="624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74250"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5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pt-BR" sz="1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2453" marR="624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4047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t-BR" noProof="0"/>
              <a:t>ADICIONAR UM RODAPÉ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pt-BR" noProof="0" smtClean="0"/>
              <a:t>7</a:t>
            </a:fld>
            <a:endParaRPr lang="pt-BR" noProof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649802"/>
              </p:ext>
            </p:extLst>
          </p:nvPr>
        </p:nvGraphicFramePr>
        <p:xfrm>
          <a:off x="455582" y="198755"/>
          <a:ext cx="10616369" cy="6522720"/>
        </p:xfrm>
        <a:graphic>
          <a:graphicData uri="http://schemas.openxmlformats.org/drawingml/2006/table">
            <a:tbl>
              <a:tblPr firstRow="1" firstCol="1" bandRow="1"/>
              <a:tblGrid>
                <a:gridCol w="270985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8924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2421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24128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83386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22105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Disciplinas/ professoras</a:t>
                      </a:r>
                    </a:p>
                  </a:txBody>
                  <a:tcPr marL="46681" marR="46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7310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História: Jamile (1º ano), Laura (2º ano), Bruna F (3º ano), Jamile (4º ano) e Mônica (5º ano).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Geografia: Jamile (1º ano), Laura (2º ano), Bruna F (3º ano), Jamile (4º ano) e Mônica (5º ano).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Ed. Física:</a:t>
                      </a: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Jardy</a:t>
                      </a: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(1º ao 5º ano).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6681" marR="46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2105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Data da postagem no SIGAA</a:t>
                      </a:r>
                    </a:p>
                  </a:txBody>
                  <a:tcPr marL="46681" marR="46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Datas de interação</a:t>
                      </a:r>
                    </a:p>
                  </a:txBody>
                  <a:tcPr marL="46681" marR="46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Data limite para o recebimento do retorno dos alunos</a:t>
                      </a:r>
                    </a:p>
                  </a:txBody>
                  <a:tcPr marL="46681" marR="46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2105"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Terça</a:t>
                      </a:r>
                    </a:p>
                  </a:txBody>
                  <a:tcPr marL="46681" marR="46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Quarta</a:t>
                      </a:r>
                    </a:p>
                  </a:txBody>
                  <a:tcPr marL="46681" marR="46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2105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17 de agosto</a:t>
                      </a:r>
                    </a:p>
                  </a:txBody>
                  <a:tcPr marL="46681" marR="46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18 de agosto</a:t>
                      </a:r>
                    </a:p>
                  </a:txBody>
                  <a:tcPr marL="46681" marR="46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19 de agosto</a:t>
                      </a:r>
                    </a:p>
                  </a:txBody>
                  <a:tcPr marL="46681" marR="46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21 de agosto</a:t>
                      </a:r>
                    </a:p>
                  </a:txBody>
                  <a:tcPr marL="46681" marR="46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221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6681" marR="46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6681" marR="46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6681" marR="46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6681" marR="46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6681" marR="46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22105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Disciplinas/ professoras</a:t>
                      </a:r>
                    </a:p>
                  </a:txBody>
                  <a:tcPr marL="46681" marR="46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77310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Português:</a:t>
                      </a: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Jamile (1º ano), Laura (2º ano), Bruna F (3º ano), Renata (4º ano) e Mônica (5º ano).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Música:</a:t>
                      </a: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Raisa</a:t>
                      </a: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(1º ao 5º ano).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Inglês:</a:t>
                      </a: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Wellen</a:t>
                      </a: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(4º e 5º ano).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6681" marR="46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22105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Data da postagem no SIGAA</a:t>
                      </a:r>
                    </a:p>
                  </a:txBody>
                  <a:tcPr marL="46681" marR="46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Datas de interação</a:t>
                      </a:r>
                    </a:p>
                  </a:txBody>
                  <a:tcPr marL="46681" marR="46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Data limite para o recebimento do retorno dos alunos</a:t>
                      </a:r>
                    </a:p>
                  </a:txBody>
                  <a:tcPr marL="46681" marR="46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122105"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Terça</a:t>
                      </a:r>
                    </a:p>
                  </a:txBody>
                  <a:tcPr marL="46681" marR="46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Quarta</a:t>
                      </a:r>
                    </a:p>
                  </a:txBody>
                  <a:tcPr marL="46681" marR="46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22105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24 de agosto</a:t>
                      </a:r>
                    </a:p>
                  </a:txBody>
                  <a:tcPr marL="46681" marR="46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25 de agosto</a:t>
                      </a:r>
                    </a:p>
                  </a:txBody>
                  <a:tcPr marL="46681" marR="46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26 de agosto</a:t>
                      </a:r>
                    </a:p>
                  </a:txBody>
                  <a:tcPr marL="46681" marR="46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28 de agosto</a:t>
                      </a:r>
                    </a:p>
                  </a:txBody>
                  <a:tcPr marL="46681" marR="46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1221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6681" marR="46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6681" marR="46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6681" marR="46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6681" marR="46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6681" marR="46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44209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Disciplinas/ professoras</a:t>
                      </a:r>
                    </a:p>
                  </a:txBody>
                  <a:tcPr marL="46681" marR="46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77310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Matemática</a:t>
                      </a: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: Eugênia (1º ano), Bruna (2º ano), Soraya (3º ano), Renata (4º ano) e Mônica (5º ano).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Ciências</a:t>
                      </a: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: Eugênia (1º ano), Bruna (2º ano), Soraya (3º ano), Renata (4º ano) e Mônica (5º ano).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Artes:</a:t>
                      </a: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Edlamar</a:t>
                      </a: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(1º ao 5º ano).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6681" marR="46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122105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Data da postagem no SIGAA</a:t>
                      </a:r>
                    </a:p>
                  </a:txBody>
                  <a:tcPr marL="46681" marR="46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Datas de interação</a:t>
                      </a:r>
                    </a:p>
                  </a:txBody>
                  <a:tcPr marL="46681" marR="46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Data limite para o recebimento do retorno dos alunos</a:t>
                      </a:r>
                    </a:p>
                  </a:txBody>
                  <a:tcPr marL="46681" marR="46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122105"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Terça</a:t>
                      </a:r>
                    </a:p>
                  </a:txBody>
                  <a:tcPr marL="46681" marR="46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Quarta</a:t>
                      </a:r>
                    </a:p>
                  </a:txBody>
                  <a:tcPr marL="46681" marR="46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122105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31 de agosto</a:t>
                      </a:r>
                    </a:p>
                  </a:txBody>
                  <a:tcPr marL="46681" marR="46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01 de setembro</a:t>
                      </a:r>
                    </a:p>
                  </a:txBody>
                  <a:tcPr marL="46681" marR="46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02 de setembro</a:t>
                      </a:r>
                    </a:p>
                  </a:txBody>
                  <a:tcPr marL="46681" marR="46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04 de setembro</a:t>
                      </a:r>
                    </a:p>
                  </a:txBody>
                  <a:tcPr marL="46681" marR="46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1221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6681" marR="46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6681" marR="46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6681" marR="46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6681" marR="46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6681" marR="46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  <a:tr h="122105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Disciplinas/ professoras</a:t>
                      </a:r>
                    </a:p>
                  </a:txBody>
                  <a:tcPr marL="46681" marR="46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8"/>
                  </a:ext>
                </a:extLst>
              </a:tr>
              <a:tr h="477310"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Português:</a:t>
                      </a: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Jamile (1º ano), Laura (2º ano), Bruna F (3º ano), Renata (4º ano) e Mônica (5º ano).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Música:</a:t>
                      </a: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Raisa</a:t>
                      </a: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(1º ao 5º ano).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Inglês:</a:t>
                      </a: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Wellen</a:t>
                      </a: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(4º e 5º ano).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46681" marR="46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9"/>
                  </a:ext>
                </a:extLst>
              </a:tr>
              <a:tr h="122105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Data da postagem no SIGAA</a:t>
                      </a:r>
                    </a:p>
                  </a:txBody>
                  <a:tcPr marL="46681" marR="46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Datas de interação</a:t>
                      </a:r>
                    </a:p>
                  </a:txBody>
                  <a:tcPr marL="46681" marR="46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Data limite para o recebimento do retorno dos alunos</a:t>
                      </a:r>
                    </a:p>
                  </a:txBody>
                  <a:tcPr marL="46681" marR="46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0"/>
                  </a:ext>
                </a:extLst>
              </a:tr>
              <a:tr h="122105">
                <a:tc gridSpan="2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Terça</a:t>
                      </a:r>
                    </a:p>
                  </a:txBody>
                  <a:tcPr marL="46681" marR="46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Quarta</a:t>
                      </a:r>
                    </a:p>
                  </a:txBody>
                  <a:tcPr marL="46681" marR="46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21"/>
                  </a:ext>
                </a:extLst>
              </a:tr>
              <a:tr h="122105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08 de setembro</a:t>
                      </a:r>
                    </a:p>
                  </a:txBody>
                  <a:tcPr marL="46681" marR="466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09 de setembro</a:t>
                      </a:r>
                    </a:p>
                  </a:txBody>
                  <a:tcPr marL="46681" marR="46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10 de setembro</a:t>
                      </a:r>
                    </a:p>
                  </a:txBody>
                  <a:tcPr marL="46681" marR="46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11 de setembro</a:t>
                      </a:r>
                    </a:p>
                  </a:txBody>
                  <a:tcPr marL="46681" marR="4668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3360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97041" y="594911"/>
            <a:ext cx="1015663" cy="3734718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pt-BR" sz="5400" b="1" dirty="0"/>
              <a:t>3° etapa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2703" y="229834"/>
            <a:ext cx="10554159" cy="6285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164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Rodap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r>
              <a:rPr lang="pt-BR" noProof="0"/>
              <a:t>ADICIONAR UM RODAPÉ</a:t>
            </a:r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pt-BR" noProof="0" smtClean="0"/>
              <a:t>9</a:t>
            </a:fld>
            <a:endParaRPr lang="pt-BR" noProof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0886" y="341465"/>
            <a:ext cx="10182914" cy="6197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5712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3EDE487-EF5C-4E3A-89EA-C4A4C06ADA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2F2E390-9EA7-455D-AC1E-A444746248A2}">
  <ds:schemaRefs>
    <ds:schemaRef ds:uri="http://www.w3.org/XML/1998/namespace"/>
    <ds:schemaRef ds:uri="http://purl.org/dc/terms/"/>
    <ds:schemaRef ds:uri="16c05727-aa75-4e4a-9b5f-8a80a1165891"/>
    <ds:schemaRef ds:uri="http://purl.org/dc/elements/1.1/"/>
    <ds:schemaRef ds:uri="http://schemas.microsoft.com/office/2006/documentManagement/types"/>
    <ds:schemaRef ds:uri="71af3243-3dd4-4a8d-8c0d-dd76da1f02a5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CE4DFFA-4044-499B-B253-CECDC4E80F8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597</Words>
  <Application>Microsoft Office PowerPoint</Application>
  <PresentationFormat>Widescreen</PresentationFormat>
  <Paragraphs>224</Paragraphs>
  <Slides>11</Slides>
  <Notes>4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8" baseType="lpstr">
      <vt:lpstr>Arial</vt:lpstr>
      <vt:lpstr>Bahnschrift SemiBold</vt:lpstr>
      <vt:lpstr>Calibri</vt:lpstr>
      <vt:lpstr>Calibri Light</vt:lpstr>
      <vt:lpstr>Franklin Gothic Book</vt:lpstr>
      <vt:lpstr>Times New Roman</vt:lpstr>
      <vt:lpstr>Tema do Office</vt:lpstr>
      <vt:lpstr>Cronograma de atividade remota</vt:lpstr>
      <vt:lpstr>Ano letivo de 2020</vt:lpstr>
      <vt:lpstr>Avaliações</vt:lpstr>
      <vt:lpstr>Cronograma de execução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2020-07-02T18:43:04Z</dcterms:created>
  <dcterms:modified xsi:type="dcterms:W3CDTF">2020-09-09T13:40:09Z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